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7" r:id="rId4"/>
    <p:sldId id="273" r:id="rId5"/>
    <p:sldId id="262" r:id="rId6"/>
    <p:sldId id="264" r:id="rId7"/>
    <p:sldId id="275" r:id="rId8"/>
    <p:sldId id="272" r:id="rId9"/>
    <p:sldId id="278" r:id="rId10"/>
    <p:sldId id="263" r:id="rId11"/>
    <p:sldId id="265" r:id="rId12"/>
    <p:sldId id="257" r:id="rId13"/>
    <p:sldId id="267" r:id="rId14"/>
    <p:sldId id="266" r:id="rId15"/>
    <p:sldId id="268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E10505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1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Relationship Id="rId4" Type="http://schemas.openxmlformats.org/officeDocument/2006/relationships/image" Target="../media/image1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8EDF49-776E-4D6F-8455-DDA4C0016ABB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FF9332-47F1-4127-A1D5-0BBD6E3A4FD0}">
      <dgm:prSet phldrT="[Text]"/>
      <dgm:spPr>
        <a:gradFill rotWithShape="0">
          <a:gsLst>
            <a:gs pos="0">
              <a:srgbClr val="0070C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Vision</a:t>
          </a:r>
          <a:endParaRPr lang="en-US" dirty="0">
            <a:latin typeface="Century Gothic" pitchFamily="34" charset="0"/>
          </a:endParaRPr>
        </a:p>
      </dgm:t>
    </dgm:pt>
    <dgm:pt modelId="{1033C99F-E42C-48E7-BD12-FA15554DA053}" type="parTrans" cxnId="{5B9F9FA5-98E9-48E6-BCD6-BD536FEB0CEB}">
      <dgm:prSet/>
      <dgm:spPr/>
      <dgm:t>
        <a:bodyPr/>
        <a:lstStyle/>
        <a:p>
          <a:endParaRPr lang="en-US"/>
        </a:p>
      </dgm:t>
    </dgm:pt>
    <dgm:pt modelId="{0B91C5CB-61C6-41EC-89C1-770E08451E8A}" type="sibTrans" cxnId="{5B9F9FA5-98E9-48E6-BCD6-BD536FEB0CEB}">
      <dgm:prSet/>
      <dgm:spPr/>
      <dgm:t>
        <a:bodyPr/>
        <a:lstStyle/>
        <a:p>
          <a:endParaRPr lang="en-US"/>
        </a:p>
      </dgm:t>
    </dgm:pt>
    <dgm:pt modelId="{743FBC94-8D1E-4867-BADC-E65105DB54F8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What we aspire to be in the future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D9BBCF58-B87A-4717-8100-ECB9308F902F}" type="parTrans" cxnId="{77819789-3D1F-4CDF-B1B8-515AD8AAC136}">
      <dgm:prSet/>
      <dgm:spPr/>
      <dgm:t>
        <a:bodyPr/>
        <a:lstStyle/>
        <a:p>
          <a:endParaRPr lang="en-US"/>
        </a:p>
      </dgm:t>
    </dgm:pt>
    <dgm:pt modelId="{93ED18F0-D21B-49AD-914F-A5A3D185FF17}" type="sibTrans" cxnId="{77819789-3D1F-4CDF-B1B8-515AD8AAC136}">
      <dgm:prSet/>
      <dgm:spPr/>
      <dgm:t>
        <a:bodyPr/>
        <a:lstStyle/>
        <a:p>
          <a:endParaRPr lang="en-US"/>
        </a:p>
      </dgm:t>
    </dgm:pt>
    <dgm:pt modelId="{C5E819D0-A886-4ABC-A509-FA37E32C26B0}">
      <dgm:prSet phldrT="[Text]"/>
      <dgm:spPr>
        <a:gradFill rotWithShape="0">
          <a:gsLst>
            <a:gs pos="0">
              <a:srgbClr val="0070C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Mission</a:t>
          </a:r>
          <a:endParaRPr lang="en-US" dirty="0">
            <a:latin typeface="Century Gothic" pitchFamily="34" charset="0"/>
          </a:endParaRPr>
        </a:p>
      </dgm:t>
    </dgm:pt>
    <dgm:pt modelId="{29A25BF5-0DC5-407B-8224-5669D8210F5C}" type="parTrans" cxnId="{52F7A2BB-F349-4440-827D-F39FFE61597F}">
      <dgm:prSet/>
      <dgm:spPr/>
      <dgm:t>
        <a:bodyPr/>
        <a:lstStyle/>
        <a:p>
          <a:endParaRPr lang="en-US"/>
        </a:p>
      </dgm:t>
    </dgm:pt>
    <dgm:pt modelId="{80D914E1-0186-4AEC-BD13-30BDB8846E78}" type="sibTrans" cxnId="{52F7A2BB-F349-4440-827D-F39FFE61597F}">
      <dgm:prSet/>
      <dgm:spPr/>
      <dgm:t>
        <a:bodyPr/>
        <a:lstStyle/>
        <a:p>
          <a:endParaRPr lang="en-US"/>
        </a:p>
      </dgm:t>
    </dgm:pt>
    <dgm:pt modelId="{0FEF34BA-D215-4CAA-945A-51D34DDF18A9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Our purpose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FF840A14-228F-4643-9755-6DB6399AC441}" type="parTrans" cxnId="{09867609-E588-4D88-B3D7-E8C7CA9F3969}">
      <dgm:prSet/>
      <dgm:spPr/>
      <dgm:t>
        <a:bodyPr/>
        <a:lstStyle/>
        <a:p>
          <a:endParaRPr lang="en-US"/>
        </a:p>
      </dgm:t>
    </dgm:pt>
    <dgm:pt modelId="{7811BD4C-B900-451B-BBC2-1AE5C5AD79E1}" type="sibTrans" cxnId="{09867609-E588-4D88-B3D7-E8C7CA9F3969}">
      <dgm:prSet/>
      <dgm:spPr/>
      <dgm:t>
        <a:bodyPr/>
        <a:lstStyle/>
        <a:p>
          <a:endParaRPr lang="en-US"/>
        </a:p>
      </dgm:t>
    </dgm:pt>
    <dgm:pt modelId="{85FB9FBF-0476-4C2C-AA7D-DC66FBC9C9ED}">
      <dgm:prSet phldrT="[Text]"/>
      <dgm:spPr>
        <a:gradFill rotWithShape="0">
          <a:gsLst>
            <a:gs pos="0">
              <a:srgbClr val="0070C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Goals</a:t>
          </a:r>
          <a:endParaRPr lang="en-US" dirty="0">
            <a:latin typeface="Century Gothic" pitchFamily="34" charset="0"/>
          </a:endParaRPr>
        </a:p>
      </dgm:t>
    </dgm:pt>
    <dgm:pt modelId="{FE9CBB1B-0453-4566-9B83-EE32283FA653}" type="parTrans" cxnId="{A2476A37-87B1-407A-92DC-2612FBAA5953}">
      <dgm:prSet/>
      <dgm:spPr/>
      <dgm:t>
        <a:bodyPr/>
        <a:lstStyle/>
        <a:p>
          <a:endParaRPr lang="en-US"/>
        </a:p>
      </dgm:t>
    </dgm:pt>
    <dgm:pt modelId="{B2FFAE39-58BF-4BA4-8F78-9BC68D62E8EC}" type="sibTrans" cxnId="{A2476A37-87B1-407A-92DC-2612FBAA5953}">
      <dgm:prSet/>
      <dgm:spPr/>
      <dgm:t>
        <a:bodyPr/>
        <a:lstStyle/>
        <a:p>
          <a:endParaRPr lang="en-US"/>
        </a:p>
      </dgm:t>
    </dgm:pt>
    <dgm:pt modelId="{1A721113-B2A5-4E75-A67F-1E539E490113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Broad long-term outcomes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04322C55-4B36-4ABA-99DC-2EC8CFFFE575}" type="parTrans" cxnId="{318B0C80-368B-4B04-809F-B9019025E669}">
      <dgm:prSet/>
      <dgm:spPr/>
      <dgm:t>
        <a:bodyPr/>
        <a:lstStyle/>
        <a:p>
          <a:endParaRPr lang="en-US"/>
        </a:p>
      </dgm:t>
    </dgm:pt>
    <dgm:pt modelId="{866E4C99-7762-4289-B2FF-79F055FBB46C}" type="sibTrans" cxnId="{318B0C80-368B-4B04-809F-B9019025E669}">
      <dgm:prSet/>
      <dgm:spPr/>
      <dgm:t>
        <a:bodyPr/>
        <a:lstStyle/>
        <a:p>
          <a:endParaRPr lang="en-US"/>
        </a:p>
      </dgm:t>
    </dgm:pt>
    <dgm:pt modelId="{A997AE4A-6623-4C71-A239-89B4E2F77C2C}">
      <dgm:prSet phldrT="[Text]"/>
      <dgm:spPr>
        <a:gradFill rotWithShape="0">
          <a:gsLst>
            <a:gs pos="0">
              <a:srgbClr val="0070C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Values</a:t>
          </a:r>
          <a:endParaRPr lang="en-US" dirty="0">
            <a:latin typeface="Century Gothic" pitchFamily="34" charset="0"/>
          </a:endParaRPr>
        </a:p>
      </dgm:t>
    </dgm:pt>
    <dgm:pt modelId="{7016CD28-BA7A-46EF-B6EB-0EB2F9E2B5F0}" type="parTrans" cxnId="{B2B19A32-ECFD-4622-94C4-754AD5825495}">
      <dgm:prSet/>
      <dgm:spPr/>
      <dgm:t>
        <a:bodyPr/>
        <a:lstStyle/>
        <a:p>
          <a:endParaRPr lang="en-US"/>
        </a:p>
      </dgm:t>
    </dgm:pt>
    <dgm:pt modelId="{0454A2A4-99A6-49F9-8E92-4FC6AC08D615}" type="sibTrans" cxnId="{B2B19A32-ECFD-4622-94C4-754AD5825495}">
      <dgm:prSet/>
      <dgm:spPr/>
      <dgm:t>
        <a:bodyPr/>
        <a:lstStyle/>
        <a:p>
          <a:endParaRPr lang="en-US"/>
        </a:p>
      </dgm:t>
    </dgm:pt>
    <dgm:pt modelId="{BD8EE756-B108-4078-BC68-4FE76BD1D211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Shared principles and beliefs that guide our behaviors</a:t>
          </a:r>
          <a:endParaRPr lang="en-US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gm:t>
    </dgm:pt>
    <dgm:pt modelId="{BD4010FB-1937-4877-B48F-6A2955588921}" type="parTrans" cxnId="{3589D056-117F-46B8-B613-DCF1684DCF25}">
      <dgm:prSet/>
      <dgm:spPr/>
      <dgm:t>
        <a:bodyPr/>
        <a:lstStyle/>
        <a:p>
          <a:endParaRPr lang="en-US"/>
        </a:p>
      </dgm:t>
    </dgm:pt>
    <dgm:pt modelId="{602BA94B-F27C-40E9-A56A-228722C3DED2}" type="sibTrans" cxnId="{3589D056-117F-46B8-B613-DCF1684DCF25}">
      <dgm:prSet/>
      <dgm:spPr/>
      <dgm:t>
        <a:bodyPr/>
        <a:lstStyle/>
        <a:p>
          <a:endParaRPr lang="en-US"/>
        </a:p>
      </dgm:t>
    </dgm:pt>
    <dgm:pt modelId="{F5F94DBA-05B1-4C95-B705-0F94E1C44929}" type="pres">
      <dgm:prSet presAssocID="{9B8EDF49-776E-4D6F-8455-DDA4C0016AB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6932E1F-ACEE-41B0-85D6-452F46C30AE3}" type="pres">
      <dgm:prSet presAssocID="{69FF9332-47F1-4127-A1D5-0BBD6E3A4FD0}" presName="linNode" presStyleCnt="0"/>
      <dgm:spPr/>
    </dgm:pt>
    <dgm:pt modelId="{9DCEA5B4-2ADA-40C1-9433-5A39CCA8FD9E}" type="pres">
      <dgm:prSet presAssocID="{69FF9332-47F1-4127-A1D5-0BBD6E3A4FD0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889002-6212-4C2F-AAFB-CE40D791E6A7}" type="pres">
      <dgm:prSet presAssocID="{69FF9332-47F1-4127-A1D5-0BBD6E3A4FD0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D91245-9ED4-41F0-A621-C19D2F9A60BF}" type="pres">
      <dgm:prSet presAssocID="{0B91C5CB-61C6-41EC-89C1-770E08451E8A}" presName="sp" presStyleCnt="0"/>
      <dgm:spPr/>
    </dgm:pt>
    <dgm:pt modelId="{2A7FEA8F-DDAF-4750-9A2A-2B995031AA1F}" type="pres">
      <dgm:prSet presAssocID="{C5E819D0-A886-4ABC-A509-FA37E32C26B0}" presName="linNode" presStyleCnt="0"/>
      <dgm:spPr/>
    </dgm:pt>
    <dgm:pt modelId="{F1F49C09-0983-4828-9EF7-5C4D25C8D3D1}" type="pres">
      <dgm:prSet presAssocID="{C5E819D0-A886-4ABC-A509-FA37E32C26B0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BAB618-4B95-45F6-813F-B2657EE92569}" type="pres">
      <dgm:prSet presAssocID="{C5E819D0-A886-4ABC-A509-FA37E32C26B0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1914D2-BFD9-44DF-AFD6-C2544EF6EB15}" type="pres">
      <dgm:prSet presAssocID="{80D914E1-0186-4AEC-BD13-30BDB8846E78}" presName="sp" presStyleCnt="0"/>
      <dgm:spPr/>
    </dgm:pt>
    <dgm:pt modelId="{9FCB6B81-FE86-496A-B0E2-9193B8BFC2BF}" type="pres">
      <dgm:prSet presAssocID="{85FB9FBF-0476-4C2C-AA7D-DC66FBC9C9ED}" presName="linNode" presStyleCnt="0"/>
      <dgm:spPr/>
    </dgm:pt>
    <dgm:pt modelId="{BB810518-972B-4354-A58D-1E6A996F352F}" type="pres">
      <dgm:prSet presAssocID="{85FB9FBF-0476-4C2C-AA7D-DC66FBC9C9ED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DA1688-6BC5-4D92-BA24-D88A2D7D359B}" type="pres">
      <dgm:prSet presAssocID="{85FB9FBF-0476-4C2C-AA7D-DC66FBC9C9ED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ABDB46-F348-499B-94A2-781B39157847}" type="pres">
      <dgm:prSet presAssocID="{B2FFAE39-58BF-4BA4-8F78-9BC68D62E8EC}" presName="sp" presStyleCnt="0"/>
      <dgm:spPr/>
    </dgm:pt>
    <dgm:pt modelId="{7A84DBCF-437C-4BBA-BBC9-54933B981651}" type="pres">
      <dgm:prSet presAssocID="{A997AE4A-6623-4C71-A239-89B4E2F77C2C}" presName="linNode" presStyleCnt="0"/>
      <dgm:spPr/>
    </dgm:pt>
    <dgm:pt modelId="{C9B3E5BE-015D-472A-A9B2-62541FFC5E09}" type="pres">
      <dgm:prSet presAssocID="{A997AE4A-6623-4C71-A239-89B4E2F77C2C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E74C3A-5FBA-4411-908E-447F0F447368}" type="pres">
      <dgm:prSet presAssocID="{A997AE4A-6623-4C71-A239-89B4E2F77C2C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867609-E588-4D88-B3D7-E8C7CA9F3969}" srcId="{C5E819D0-A886-4ABC-A509-FA37E32C26B0}" destId="{0FEF34BA-D215-4CAA-945A-51D34DDF18A9}" srcOrd="0" destOrd="0" parTransId="{FF840A14-228F-4643-9755-6DB6399AC441}" sibTransId="{7811BD4C-B900-451B-BBC2-1AE5C5AD79E1}"/>
    <dgm:cxn modelId="{7EDBA692-C157-4BE8-819B-A7CEF97D0866}" type="presOf" srcId="{9B8EDF49-776E-4D6F-8455-DDA4C0016ABB}" destId="{F5F94DBA-05B1-4C95-B705-0F94E1C44929}" srcOrd="0" destOrd="0" presId="urn:microsoft.com/office/officeart/2005/8/layout/vList5"/>
    <dgm:cxn modelId="{A2476A37-87B1-407A-92DC-2612FBAA5953}" srcId="{9B8EDF49-776E-4D6F-8455-DDA4C0016ABB}" destId="{85FB9FBF-0476-4C2C-AA7D-DC66FBC9C9ED}" srcOrd="2" destOrd="0" parTransId="{FE9CBB1B-0453-4566-9B83-EE32283FA653}" sibTransId="{B2FFAE39-58BF-4BA4-8F78-9BC68D62E8EC}"/>
    <dgm:cxn modelId="{77819789-3D1F-4CDF-B1B8-515AD8AAC136}" srcId="{69FF9332-47F1-4127-A1D5-0BBD6E3A4FD0}" destId="{743FBC94-8D1E-4867-BADC-E65105DB54F8}" srcOrd="0" destOrd="0" parTransId="{D9BBCF58-B87A-4717-8100-ECB9308F902F}" sibTransId="{93ED18F0-D21B-49AD-914F-A5A3D185FF17}"/>
    <dgm:cxn modelId="{C83419A1-CC17-480F-824A-CD0F9F0128D9}" type="presOf" srcId="{1A721113-B2A5-4E75-A67F-1E539E490113}" destId="{DFDA1688-6BC5-4D92-BA24-D88A2D7D359B}" srcOrd="0" destOrd="0" presId="urn:microsoft.com/office/officeart/2005/8/layout/vList5"/>
    <dgm:cxn modelId="{F3814AAA-C493-42A8-B20B-306BD2CE6AAE}" type="presOf" srcId="{C5E819D0-A886-4ABC-A509-FA37E32C26B0}" destId="{F1F49C09-0983-4828-9EF7-5C4D25C8D3D1}" srcOrd="0" destOrd="0" presId="urn:microsoft.com/office/officeart/2005/8/layout/vList5"/>
    <dgm:cxn modelId="{6FEE591E-4AEA-46FA-85E5-2612C6C62086}" type="presOf" srcId="{85FB9FBF-0476-4C2C-AA7D-DC66FBC9C9ED}" destId="{BB810518-972B-4354-A58D-1E6A996F352F}" srcOrd="0" destOrd="0" presId="urn:microsoft.com/office/officeart/2005/8/layout/vList5"/>
    <dgm:cxn modelId="{9C6A41DE-64BD-4AB8-9CF3-4B502E9C68F8}" type="presOf" srcId="{A997AE4A-6623-4C71-A239-89B4E2F77C2C}" destId="{C9B3E5BE-015D-472A-A9B2-62541FFC5E09}" srcOrd="0" destOrd="0" presId="urn:microsoft.com/office/officeart/2005/8/layout/vList5"/>
    <dgm:cxn modelId="{5B9F9FA5-98E9-48E6-BCD6-BD536FEB0CEB}" srcId="{9B8EDF49-776E-4D6F-8455-DDA4C0016ABB}" destId="{69FF9332-47F1-4127-A1D5-0BBD6E3A4FD0}" srcOrd="0" destOrd="0" parTransId="{1033C99F-E42C-48E7-BD12-FA15554DA053}" sibTransId="{0B91C5CB-61C6-41EC-89C1-770E08451E8A}"/>
    <dgm:cxn modelId="{4193A073-0709-4DA8-8CF8-531D83389AE3}" type="presOf" srcId="{0FEF34BA-D215-4CAA-945A-51D34DDF18A9}" destId="{7DBAB618-4B95-45F6-813F-B2657EE92569}" srcOrd="0" destOrd="0" presId="urn:microsoft.com/office/officeart/2005/8/layout/vList5"/>
    <dgm:cxn modelId="{52F7A2BB-F349-4440-827D-F39FFE61597F}" srcId="{9B8EDF49-776E-4D6F-8455-DDA4C0016ABB}" destId="{C5E819D0-A886-4ABC-A509-FA37E32C26B0}" srcOrd="1" destOrd="0" parTransId="{29A25BF5-0DC5-407B-8224-5669D8210F5C}" sibTransId="{80D914E1-0186-4AEC-BD13-30BDB8846E78}"/>
    <dgm:cxn modelId="{35BDC4D7-5346-42B0-8EB9-8F7E36DE44AF}" type="presOf" srcId="{743FBC94-8D1E-4867-BADC-E65105DB54F8}" destId="{31889002-6212-4C2F-AAFB-CE40D791E6A7}" srcOrd="0" destOrd="0" presId="urn:microsoft.com/office/officeart/2005/8/layout/vList5"/>
    <dgm:cxn modelId="{ABA77050-7F50-46AC-97EA-91412B2B9893}" type="presOf" srcId="{69FF9332-47F1-4127-A1D5-0BBD6E3A4FD0}" destId="{9DCEA5B4-2ADA-40C1-9433-5A39CCA8FD9E}" srcOrd="0" destOrd="0" presId="urn:microsoft.com/office/officeart/2005/8/layout/vList5"/>
    <dgm:cxn modelId="{524C4E8D-F778-4391-AA76-ADCDC568ACB6}" type="presOf" srcId="{BD8EE756-B108-4078-BC68-4FE76BD1D211}" destId="{84E74C3A-5FBA-4411-908E-447F0F447368}" srcOrd="0" destOrd="0" presId="urn:microsoft.com/office/officeart/2005/8/layout/vList5"/>
    <dgm:cxn modelId="{3589D056-117F-46B8-B613-DCF1684DCF25}" srcId="{A997AE4A-6623-4C71-A239-89B4E2F77C2C}" destId="{BD8EE756-B108-4078-BC68-4FE76BD1D211}" srcOrd="0" destOrd="0" parTransId="{BD4010FB-1937-4877-B48F-6A2955588921}" sibTransId="{602BA94B-F27C-40E9-A56A-228722C3DED2}"/>
    <dgm:cxn modelId="{318B0C80-368B-4B04-809F-B9019025E669}" srcId="{85FB9FBF-0476-4C2C-AA7D-DC66FBC9C9ED}" destId="{1A721113-B2A5-4E75-A67F-1E539E490113}" srcOrd="0" destOrd="0" parTransId="{04322C55-4B36-4ABA-99DC-2EC8CFFFE575}" sibTransId="{866E4C99-7762-4289-B2FF-79F055FBB46C}"/>
    <dgm:cxn modelId="{B2B19A32-ECFD-4622-94C4-754AD5825495}" srcId="{9B8EDF49-776E-4D6F-8455-DDA4C0016ABB}" destId="{A997AE4A-6623-4C71-A239-89B4E2F77C2C}" srcOrd="3" destOrd="0" parTransId="{7016CD28-BA7A-46EF-B6EB-0EB2F9E2B5F0}" sibTransId="{0454A2A4-99A6-49F9-8E92-4FC6AC08D615}"/>
    <dgm:cxn modelId="{61A267FE-7DDA-4F88-A497-0B6E1C323BEF}" type="presParOf" srcId="{F5F94DBA-05B1-4C95-B705-0F94E1C44929}" destId="{06932E1F-ACEE-41B0-85D6-452F46C30AE3}" srcOrd="0" destOrd="0" presId="urn:microsoft.com/office/officeart/2005/8/layout/vList5"/>
    <dgm:cxn modelId="{6EA2FE27-5D8A-4780-9E8D-30921765EC75}" type="presParOf" srcId="{06932E1F-ACEE-41B0-85D6-452F46C30AE3}" destId="{9DCEA5B4-2ADA-40C1-9433-5A39CCA8FD9E}" srcOrd="0" destOrd="0" presId="urn:microsoft.com/office/officeart/2005/8/layout/vList5"/>
    <dgm:cxn modelId="{5EC1603B-A93E-42E0-AFFC-7BFDD8E575FE}" type="presParOf" srcId="{06932E1F-ACEE-41B0-85D6-452F46C30AE3}" destId="{31889002-6212-4C2F-AAFB-CE40D791E6A7}" srcOrd="1" destOrd="0" presId="urn:microsoft.com/office/officeart/2005/8/layout/vList5"/>
    <dgm:cxn modelId="{226008BA-4862-4FEB-B0EE-A89BB47C4BFD}" type="presParOf" srcId="{F5F94DBA-05B1-4C95-B705-0F94E1C44929}" destId="{DAD91245-9ED4-41F0-A621-C19D2F9A60BF}" srcOrd="1" destOrd="0" presId="urn:microsoft.com/office/officeart/2005/8/layout/vList5"/>
    <dgm:cxn modelId="{5AD0D391-D9F9-499F-A03C-FBC2A25DC732}" type="presParOf" srcId="{F5F94DBA-05B1-4C95-B705-0F94E1C44929}" destId="{2A7FEA8F-DDAF-4750-9A2A-2B995031AA1F}" srcOrd="2" destOrd="0" presId="urn:microsoft.com/office/officeart/2005/8/layout/vList5"/>
    <dgm:cxn modelId="{696C7EA1-53AF-4034-9643-5B38303434F2}" type="presParOf" srcId="{2A7FEA8F-DDAF-4750-9A2A-2B995031AA1F}" destId="{F1F49C09-0983-4828-9EF7-5C4D25C8D3D1}" srcOrd="0" destOrd="0" presId="urn:microsoft.com/office/officeart/2005/8/layout/vList5"/>
    <dgm:cxn modelId="{52E48A64-92F9-430C-9892-D25333587AA6}" type="presParOf" srcId="{2A7FEA8F-DDAF-4750-9A2A-2B995031AA1F}" destId="{7DBAB618-4B95-45F6-813F-B2657EE92569}" srcOrd="1" destOrd="0" presId="urn:microsoft.com/office/officeart/2005/8/layout/vList5"/>
    <dgm:cxn modelId="{EA9FD828-763E-4573-81E7-728BD8188C40}" type="presParOf" srcId="{F5F94DBA-05B1-4C95-B705-0F94E1C44929}" destId="{681914D2-BFD9-44DF-AFD6-C2544EF6EB15}" srcOrd="3" destOrd="0" presId="urn:microsoft.com/office/officeart/2005/8/layout/vList5"/>
    <dgm:cxn modelId="{A1665CEB-B9C8-4F20-8951-3E2FB495818C}" type="presParOf" srcId="{F5F94DBA-05B1-4C95-B705-0F94E1C44929}" destId="{9FCB6B81-FE86-496A-B0E2-9193B8BFC2BF}" srcOrd="4" destOrd="0" presId="urn:microsoft.com/office/officeart/2005/8/layout/vList5"/>
    <dgm:cxn modelId="{898E5662-8A61-4B0B-8A93-ED53EC2C9C17}" type="presParOf" srcId="{9FCB6B81-FE86-496A-B0E2-9193B8BFC2BF}" destId="{BB810518-972B-4354-A58D-1E6A996F352F}" srcOrd="0" destOrd="0" presId="urn:microsoft.com/office/officeart/2005/8/layout/vList5"/>
    <dgm:cxn modelId="{0F171E3E-052F-448C-A907-F5F1C72A4466}" type="presParOf" srcId="{9FCB6B81-FE86-496A-B0E2-9193B8BFC2BF}" destId="{DFDA1688-6BC5-4D92-BA24-D88A2D7D359B}" srcOrd="1" destOrd="0" presId="urn:microsoft.com/office/officeart/2005/8/layout/vList5"/>
    <dgm:cxn modelId="{71D268A7-1D8F-47F7-A3DB-86417BEC6270}" type="presParOf" srcId="{F5F94DBA-05B1-4C95-B705-0F94E1C44929}" destId="{67ABDB46-F348-499B-94A2-781B39157847}" srcOrd="5" destOrd="0" presId="urn:microsoft.com/office/officeart/2005/8/layout/vList5"/>
    <dgm:cxn modelId="{133503C5-E5B8-4B19-B86E-DEA48FAB1DB5}" type="presParOf" srcId="{F5F94DBA-05B1-4C95-B705-0F94E1C44929}" destId="{7A84DBCF-437C-4BBA-BBC9-54933B981651}" srcOrd="6" destOrd="0" presId="urn:microsoft.com/office/officeart/2005/8/layout/vList5"/>
    <dgm:cxn modelId="{5886C1BD-E631-4263-ADF6-6E506B726FF5}" type="presParOf" srcId="{7A84DBCF-437C-4BBA-BBC9-54933B981651}" destId="{C9B3E5BE-015D-472A-A9B2-62541FFC5E09}" srcOrd="0" destOrd="0" presId="urn:microsoft.com/office/officeart/2005/8/layout/vList5"/>
    <dgm:cxn modelId="{30A7ABEF-469A-4746-A373-D57870B26ECC}" type="presParOf" srcId="{7A84DBCF-437C-4BBA-BBC9-54933B981651}" destId="{84E74C3A-5FBA-4411-908E-447F0F44736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3501A6E-DAB3-456D-B3CB-EE59DA34C173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3E236CBB-8A9F-41FE-B149-042E3A423564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Stakeholder Input and Analysis</a:t>
          </a:r>
          <a:endParaRPr lang="en-US" dirty="0"/>
        </a:p>
      </dgm:t>
    </dgm:pt>
    <dgm:pt modelId="{6D2CEBE7-6730-4E76-9F3E-BD75F621FA70}" type="parTrans" cxnId="{DED5E09F-F294-437D-A141-6C4C52E45CB9}">
      <dgm:prSet/>
      <dgm:spPr/>
      <dgm:t>
        <a:bodyPr/>
        <a:lstStyle/>
        <a:p>
          <a:endParaRPr lang="en-US"/>
        </a:p>
      </dgm:t>
    </dgm:pt>
    <dgm:pt modelId="{AC0F5E3A-B252-485E-ABCA-3F40B711BFBC}" type="sibTrans" cxnId="{DED5E09F-F294-437D-A141-6C4C52E45CB9}">
      <dgm:prSet/>
      <dgm:spPr/>
      <dgm:t>
        <a:bodyPr/>
        <a:lstStyle/>
        <a:p>
          <a:endParaRPr lang="en-US" dirty="0"/>
        </a:p>
      </dgm:t>
    </dgm:pt>
    <dgm:pt modelId="{1D68ED63-E339-44B0-A308-33BD9DAA7809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Synthesis by Quality Council</a:t>
          </a:r>
          <a:endParaRPr lang="en-US" dirty="0"/>
        </a:p>
      </dgm:t>
    </dgm:pt>
    <dgm:pt modelId="{08AC6731-B0A1-4244-ABD7-F78D646A6358}" type="parTrans" cxnId="{02280CFD-C312-4ED1-A302-5FDA3CFB0CE7}">
      <dgm:prSet/>
      <dgm:spPr/>
      <dgm:t>
        <a:bodyPr/>
        <a:lstStyle/>
        <a:p>
          <a:endParaRPr lang="en-US"/>
        </a:p>
      </dgm:t>
    </dgm:pt>
    <dgm:pt modelId="{27D6BF04-1889-474B-A277-8196DA58B51D}" type="sibTrans" cxnId="{02280CFD-C312-4ED1-A302-5FDA3CFB0CE7}">
      <dgm:prSet/>
      <dgm:spPr/>
      <dgm:t>
        <a:bodyPr/>
        <a:lstStyle/>
        <a:p>
          <a:endParaRPr lang="en-US" dirty="0"/>
        </a:p>
      </dgm:t>
    </dgm:pt>
    <dgm:pt modelId="{D9639C85-EF67-47C9-9A00-2C25F104FAAD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Report to Superintendent and Cabinet</a:t>
          </a:r>
          <a:endParaRPr lang="en-US" dirty="0"/>
        </a:p>
      </dgm:t>
    </dgm:pt>
    <dgm:pt modelId="{F9F5049E-9F6D-4E27-92DF-E65263F9FAA1}" type="parTrans" cxnId="{DEC9A3ED-70F5-4D99-83EA-1BB6CB87B1FE}">
      <dgm:prSet/>
      <dgm:spPr/>
      <dgm:t>
        <a:bodyPr/>
        <a:lstStyle/>
        <a:p>
          <a:endParaRPr lang="en-US"/>
        </a:p>
      </dgm:t>
    </dgm:pt>
    <dgm:pt modelId="{179278C2-A8DF-4154-B7CA-F53AEBC603BA}" type="sibTrans" cxnId="{DEC9A3ED-70F5-4D99-83EA-1BB6CB87B1FE}">
      <dgm:prSet/>
      <dgm:spPr/>
      <dgm:t>
        <a:bodyPr/>
        <a:lstStyle/>
        <a:p>
          <a:endParaRPr lang="en-US" dirty="0"/>
        </a:p>
      </dgm:t>
    </dgm:pt>
    <dgm:pt modelId="{3EA1DE7B-DB82-490B-8384-D0A7E5144CA5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Report to School Board</a:t>
          </a:r>
          <a:endParaRPr lang="en-US" dirty="0"/>
        </a:p>
      </dgm:t>
    </dgm:pt>
    <dgm:pt modelId="{C7B38AC1-6010-4042-9842-3CB6FB6FA118}" type="parTrans" cxnId="{B6CBECAD-9172-4D33-8C2C-4FAE485E3D13}">
      <dgm:prSet/>
      <dgm:spPr/>
      <dgm:t>
        <a:bodyPr/>
        <a:lstStyle/>
        <a:p>
          <a:endParaRPr lang="en-US"/>
        </a:p>
      </dgm:t>
    </dgm:pt>
    <dgm:pt modelId="{3C2740FC-D71E-4808-8925-99D64194641A}" type="sibTrans" cxnId="{B6CBECAD-9172-4D33-8C2C-4FAE485E3D13}">
      <dgm:prSet/>
      <dgm:spPr/>
      <dgm:t>
        <a:bodyPr/>
        <a:lstStyle/>
        <a:p>
          <a:endParaRPr lang="en-US"/>
        </a:p>
      </dgm:t>
    </dgm:pt>
    <dgm:pt modelId="{BDD048F6-7F42-4931-BBD2-E6D0C276A6CD}" type="pres">
      <dgm:prSet presAssocID="{E3501A6E-DAB3-456D-B3CB-EE59DA34C173}" presName="Name0" presStyleCnt="0">
        <dgm:presLayoutVars>
          <dgm:dir/>
          <dgm:resizeHandles val="exact"/>
        </dgm:presLayoutVars>
      </dgm:prSet>
      <dgm:spPr/>
    </dgm:pt>
    <dgm:pt modelId="{7E6CC8FE-440E-4EEE-9E68-48396E7CC59E}" type="pres">
      <dgm:prSet presAssocID="{3E236CBB-8A9F-41FE-B149-042E3A423564}" presName="node" presStyleLbl="node1" presStyleIdx="0" presStyleCnt="4" custScaleY="2107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8D9A1E-EC2A-4A64-BEAB-AEA7B4DA15D3}" type="pres">
      <dgm:prSet presAssocID="{AC0F5E3A-B252-485E-ABCA-3F40B711BFBC}" presName="sibTrans" presStyleLbl="sibTrans2D1" presStyleIdx="0" presStyleCnt="3"/>
      <dgm:spPr/>
      <dgm:t>
        <a:bodyPr/>
        <a:lstStyle/>
        <a:p>
          <a:endParaRPr lang="en-US"/>
        </a:p>
      </dgm:t>
    </dgm:pt>
    <dgm:pt modelId="{936C5DDE-88BD-4E91-AB60-3872089917D8}" type="pres">
      <dgm:prSet presAssocID="{AC0F5E3A-B252-485E-ABCA-3F40B711BFBC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D7504C89-8A6C-42A1-B2F4-B1FB7DE988CE}" type="pres">
      <dgm:prSet presAssocID="{1D68ED63-E339-44B0-A308-33BD9DAA7809}" presName="node" presStyleLbl="node1" presStyleIdx="1" presStyleCnt="4" custScaleY="2107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7BBCCF-DEB0-499C-BCD0-70F75A8316EB}" type="pres">
      <dgm:prSet presAssocID="{27D6BF04-1889-474B-A277-8196DA58B51D}" presName="sibTrans" presStyleLbl="sibTrans2D1" presStyleIdx="1" presStyleCnt="3"/>
      <dgm:spPr/>
      <dgm:t>
        <a:bodyPr/>
        <a:lstStyle/>
        <a:p>
          <a:endParaRPr lang="en-US"/>
        </a:p>
      </dgm:t>
    </dgm:pt>
    <dgm:pt modelId="{216370D9-BF98-4915-974B-263FDEF82CF9}" type="pres">
      <dgm:prSet presAssocID="{27D6BF04-1889-474B-A277-8196DA58B51D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E2EC422A-43A5-471F-8248-9FFCA02EC132}" type="pres">
      <dgm:prSet presAssocID="{D9639C85-EF67-47C9-9A00-2C25F104FAAD}" presName="node" presStyleLbl="node1" presStyleIdx="2" presStyleCnt="4" custScaleY="2107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5E9CA4-A112-4927-B0F9-921F84F2A3FB}" type="pres">
      <dgm:prSet presAssocID="{179278C2-A8DF-4154-B7CA-F53AEBC603BA}" presName="sibTrans" presStyleLbl="sibTrans2D1" presStyleIdx="2" presStyleCnt="3"/>
      <dgm:spPr/>
      <dgm:t>
        <a:bodyPr/>
        <a:lstStyle/>
        <a:p>
          <a:endParaRPr lang="en-US"/>
        </a:p>
      </dgm:t>
    </dgm:pt>
    <dgm:pt modelId="{4E27EF27-F52C-42C4-ACEC-390625A0F1BD}" type="pres">
      <dgm:prSet presAssocID="{179278C2-A8DF-4154-B7CA-F53AEBC603BA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CED6980F-4A84-427A-A044-A82662DD6941}" type="pres">
      <dgm:prSet presAssocID="{3EA1DE7B-DB82-490B-8384-D0A7E5144CA5}" presName="node" presStyleLbl="node1" presStyleIdx="3" presStyleCnt="4" custScaleY="2107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4DB3FB-D060-4525-B544-047D5518A51C}" type="presOf" srcId="{179278C2-A8DF-4154-B7CA-F53AEBC603BA}" destId="{4F5E9CA4-A112-4927-B0F9-921F84F2A3FB}" srcOrd="0" destOrd="0" presId="urn:microsoft.com/office/officeart/2005/8/layout/process1"/>
    <dgm:cxn modelId="{7A9B2B62-E32E-4EDA-AC69-AA09016305A0}" type="presOf" srcId="{AC0F5E3A-B252-485E-ABCA-3F40B711BFBC}" destId="{936C5DDE-88BD-4E91-AB60-3872089917D8}" srcOrd="1" destOrd="0" presId="urn:microsoft.com/office/officeart/2005/8/layout/process1"/>
    <dgm:cxn modelId="{B6CBECAD-9172-4D33-8C2C-4FAE485E3D13}" srcId="{E3501A6E-DAB3-456D-B3CB-EE59DA34C173}" destId="{3EA1DE7B-DB82-490B-8384-D0A7E5144CA5}" srcOrd="3" destOrd="0" parTransId="{C7B38AC1-6010-4042-9842-3CB6FB6FA118}" sibTransId="{3C2740FC-D71E-4808-8925-99D64194641A}"/>
    <dgm:cxn modelId="{E586224F-5E59-4606-AC97-742340B52D01}" type="presOf" srcId="{1D68ED63-E339-44B0-A308-33BD9DAA7809}" destId="{D7504C89-8A6C-42A1-B2F4-B1FB7DE988CE}" srcOrd="0" destOrd="0" presId="urn:microsoft.com/office/officeart/2005/8/layout/process1"/>
    <dgm:cxn modelId="{A7548143-58C3-40EE-A657-38A680E4D21C}" type="presOf" srcId="{AC0F5E3A-B252-485E-ABCA-3F40B711BFBC}" destId="{C38D9A1E-EC2A-4A64-BEAB-AEA7B4DA15D3}" srcOrd="0" destOrd="0" presId="urn:microsoft.com/office/officeart/2005/8/layout/process1"/>
    <dgm:cxn modelId="{DEC9A3ED-70F5-4D99-83EA-1BB6CB87B1FE}" srcId="{E3501A6E-DAB3-456D-B3CB-EE59DA34C173}" destId="{D9639C85-EF67-47C9-9A00-2C25F104FAAD}" srcOrd="2" destOrd="0" parTransId="{F9F5049E-9F6D-4E27-92DF-E65263F9FAA1}" sibTransId="{179278C2-A8DF-4154-B7CA-F53AEBC603BA}"/>
    <dgm:cxn modelId="{F7A48081-250A-4BB2-A707-28BAF6D58346}" type="presOf" srcId="{E3501A6E-DAB3-456D-B3CB-EE59DA34C173}" destId="{BDD048F6-7F42-4931-BBD2-E6D0C276A6CD}" srcOrd="0" destOrd="0" presId="urn:microsoft.com/office/officeart/2005/8/layout/process1"/>
    <dgm:cxn modelId="{9F61C1A7-CCE7-493D-8792-3D068C7DF424}" type="presOf" srcId="{27D6BF04-1889-474B-A277-8196DA58B51D}" destId="{E57BBCCF-DEB0-499C-BCD0-70F75A8316EB}" srcOrd="0" destOrd="0" presId="urn:microsoft.com/office/officeart/2005/8/layout/process1"/>
    <dgm:cxn modelId="{0E2BC867-908D-45EC-8459-2AB020AC7BB7}" type="presOf" srcId="{179278C2-A8DF-4154-B7CA-F53AEBC603BA}" destId="{4E27EF27-F52C-42C4-ACEC-390625A0F1BD}" srcOrd="1" destOrd="0" presId="urn:microsoft.com/office/officeart/2005/8/layout/process1"/>
    <dgm:cxn modelId="{49BD0143-2495-44C5-8655-179E8360C92D}" type="presOf" srcId="{3EA1DE7B-DB82-490B-8384-D0A7E5144CA5}" destId="{CED6980F-4A84-427A-A044-A82662DD6941}" srcOrd="0" destOrd="0" presId="urn:microsoft.com/office/officeart/2005/8/layout/process1"/>
    <dgm:cxn modelId="{02280CFD-C312-4ED1-A302-5FDA3CFB0CE7}" srcId="{E3501A6E-DAB3-456D-B3CB-EE59DA34C173}" destId="{1D68ED63-E339-44B0-A308-33BD9DAA7809}" srcOrd="1" destOrd="0" parTransId="{08AC6731-B0A1-4244-ABD7-F78D646A6358}" sibTransId="{27D6BF04-1889-474B-A277-8196DA58B51D}"/>
    <dgm:cxn modelId="{3487E6C4-5D90-4B69-AEDA-A28FDCA7DC39}" type="presOf" srcId="{3E236CBB-8A9F-41FE-B149-042E3A423564}" destId="{7E6CC8FE-440E-4EEE-9E68-48396E7CC59E}" srcOrd="0" destOrd="0" presId="urn:microsoft.com/office/officeart/2005/8/layout/process1"/>
    <dgm:cxn modelId="{DED5E09F-F294-437D-A141-6C4C52E45CB9}" srcId="{E3501A6E-DAB3-456D-B3CB-EE59DA34C173}" destId="{3E236CBB-8A9F-41FE-B149-042E3A423564}" srcOrd="0" destOrd="0" parTransId="{6D2CEBE7-6730-4E76-9F3E-BD75F621FA70}" sibTransId="{AC0F5E3A-B252-485E-ABCA-3F40B711BFBC}"/>
    <dgm:cxn modelId="{293700E6-E805-4AED-BD67-C5B535DCA4ED}" type="presOf" srcId="{27D6BF04-1889-474B-A277-8196DA58B51D}" destId="{216370D9-BF98-4915-974B-263FDEF82CF9}" srcOrd="1" destOrd="0" presId="urn:microsoft.com/office/officeart/2005/8/layout/process1"/>
    <dgm:cxn modelId="{DF32653F-3336-45CC-BFB9-58AE4C6CCCE9}" type="presOf" srcId="{D9639C85-EF67-47C9-9A00-2C25F104FAAD}" destId="{E2EC422A-43A5-471F-8248-9FFCA02EC132}" srcOrd="0" destOrd="0" presId="urn:microsoft.com/office/officeart/2005/8/layout/process1"/>
    <dgm:cxn modelId="{5E5A9137-DBA4-4630-A074-279E74837A18}" type="presParOf" srcId="{BDD048F6-7F42-4931-BBD2-E6D0C276A6CD}" destId="{7E6CC8FE-440E-4EEE-9E68-48396E7CC59E}" srcOrd="0" destOrd="0" presId="urn:microsoft.com/office/officeart/2005/8/layout/process1"/>
    <dgm:cxn modelId="{1AE3EAB2-1378-4637-9FBE-A31F0FFF1842}" type="presParOf" srcId="{BDD048F6-7F42-4931-BBD2-E6D0C276A6CD}" destId="{C38D9A1E-EC2A-4A64-BEAB-AEA7B4DA15D3}" srcOrd="1" destOrd="0" presId="urn:microsoft.com/office/officeart/2005/8/layout/process1"/>
    <dgm:cxn modelId="{55CABAAF-13A3-47F9-AF9A-CC95A6F5A6E5}" type="presParOf" srcId="{C38D9A1E-EC2A-4A64-BEAB-AEA7B4DA15D3}" destId="{936C5DDE-88BD-4E91-AB60-3872089917D8}" srcOrd="0" destOrd="0" presId="urn:microsoft.com/office/officeart/2005/8/layout/process1"/>
    <dgm:cxn modelId="{5688602A-DBA0-4565-B2CD-470A0049829A}" type="presParOf" srcId="{BDD048F6-7F42-4931-BBD2-E6D0C276A6CD}" destId="{D7504C89-8A6C-42A1-B2F4-B1FB7DE988CE}" srcOrd="2" destOrd="0" presId="urn:microsoft.com/office/officeart/2005/8/layout/process1"/>
    <dgm:cxn modelId="{D266BAD7-C186-4CC1-A326-7F6FAD1B8195}" type="presParOf" srcId="{BDD048F6-7F42-4931-BBD2-E6D0C276A6CD}" destId="{E57BBCCF-DEB0-499C-BCD0-70F75A8316EB}" srcOrd="3" destOrd="0" presId="urn:microsoft.com/office/officeart/2005/8/layout/process1"/>
    <dgm:cxn modelId="{A7538DD8-CF3B-49B6-A354-CA522479C2B3}" type="presParOf" srcId="{E57BBCCF-DEB0-499C-BCD0-70F75A8316EB}" destId="{216370D9-BF98-4915-974B-263FDEF82CF9}" srcOrd="0" destOrd="0" presId="urn:microsoft.com/office/officeart/2005/8/layout/process1"/>
    <dgm:cxn modelId="{86380A66-3A88-4C1D-94B1-4C55C465336A}" type="presParOf" srcId="{BDD048F6-7F42-4931-BBD2-E6D0C276A6CD}" destId="{E2EC422A-43A5-471F-8248-9FFCA02EC132}" srcOrd="4" destOrd="0" presId="urn:microsoft.com/office/officeart/2005/8/layout/process1"/>
    <dgm:cxn modelId="{1475A55C-BE51-41FD-94CA-799DD4888683}" type="presParOf" srcId="{BDD048F6-7F42-4931-BBD2-E6D0C276A6CD}" destId="{4F5E9CA4-A112-4927-B0F9-921F84F2A3FB}" srcOrd="5" destOrd="0" presId="urn:microsoft.com/office/officeart/2005/8/layout/process1"/>
    <dgm:cxn modelId="{5035A172-9C9A-4D4A-9EEA-7A4A3C9F63A5}" type="presParOf" srcId="{4F5E9CA4-A112-4927-B0F9-921F84F2A3FB}" destId="{4E27EF27-F52C-42C4-ACEC-390625A0F1BD}" srcOrd="0" destOrd="0" presId="urn:microsoft.com/office/officeart/2005/8/layout/process1"/>
    <dgm:cxn modelId="{CF10BBE4-5841-4E9A-83F2-889A0216FEC9}" type="presParOf" srcId="{BDD048F6-7F42-4931-BBD2-E6D0C276A6CD}" destId="{CED6980F-4A84-427A-A044-A82662DD694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667FA7-04B1-46B9-A359-2C3F7F2BD408}" type="doc">
      <dgm:prSet loTypeId="urn:microsoft.com/office/officeart/2005/8/layout/vList4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ADD9D9-EAF4-45FA-BCEC-DB04BDE9CD3C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2005 – Original Vision, Mission, Goals Adopted</a:t>
          </a:r>
          <a:endParaRPr lang="en-US" dirty="0"/>
        </a:p>
      </dgm:t>
    </dgm:pt>
    <dgm:pt modelId="{8B9B9AEC-ED9C-4869-B0A4-2243634B377D}" type="parTrans" cxnId="{A4CF85F4-7A18-4FE4-8741-AD9115E26359}">
      <dgm:prSet/>
      <dgm:spPr/>
      <dgm:t>
        <a:bodyPr/>
        <a:lstStyle/>
        <a:p>
          <a:endParaRPr lang="en-US"/>
        </a:p>
      </dgm:t>
    </dgm:pt>
    <dgm:pt modelId="{A4E35C95-2227-4BE4-B633-6FC5DB44B487}" type="sibTrans" cxnId="{A4CF85F4-7A18-4FE4-8741-AD9115E26359}">
      <dgm:prSet/>
      <dgm:spPr/>
      <dgm:t>
        <a:bodyPr/>
        <a:lstStyle/>
        <a:p>
          <a:endParaRPr lang="en-US"/>
        </a:p>
      </dgm:t>
    </dgm:pt>
    <dgm:pt modelId="{2E043DFF-B3B6-403E-A832-FB3425858871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2009 – Limited </a:t>
          </a:r>
          <a:r>
            <a:rPr lang="en-US" i="1" dirty="0" smtClean="0"/>
            <a:t>Focus Group</a:t>
          </a:r>
          <a:r>
            <a:rPr lang="en-US" dirty="0" smtClean="0"/>
            <a:t> Review</a:t>
          </a:r>
          <a:endParaRPr lang="en-US" dirty="0"/>
        </a:p>
      </dgm:t>
    </dgm:pt>
    <dgm:pt modelId="{2696EE32-F1BA-4C51-BC0B-438D8717A092}" type="parTrans" cxnId="{8138402A-B049-4449-8E99-5B1289F3FA63}">
      <dgm:prSet/>
      <dgm:spPr/>
      <dgm:t>
        <a:bodyPr/>
        <a:lstStyle/>
        <a:p>
          <a:endParaRPr lang="en-US"/>
        </a:p>
      </dgm:t>
    </dgm:pt>
    <dgm:pt modelId="{2F196C24-6B84-482C-845C-DD01A4DEEDF4}" type="sibTrans" cxnId="{8138402A-B049-4449-8E99-5B1289F3FA63}">
      <dgm:prSet/>
      <dgm:spPr/>
      <dgm:t>
        <a:bodyPr/>
        <a:lstStyle/>
        <a:p>
          <a:endParaRPr lang="en-US"/>
        </a:p>
      </dgm:t>
    </dgm:pt>
    <dgm:pt modelId="{6A906C10-4A8A-43D5-8FB8-CB7CA64826F9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2012 – Time to Initiate a </a:t>
          </a:r>
          <a:r>
            <a:rPr lang="en-US" u="sng" dirty="0" smtClean="0"/>
            <a:t>Comprehensive Review</a:t>
          </a:r>
          <a:endParaRPr lang="en-US" u="sng" dirty="0"/>
        </a:p>
      </dgm:t>
    </dgm:pt>
    <dgm:pt modelId="{D4DBD54B-624E-474B-8BF2-94F7954A8AE2}" type="parTrans" cxnId="{9127C4B0-FB64-4814-B423-C498A1BF06A9}">
      <dgm:prSet/>
      <dgm:spPr/>
      <dgm:t>
        <a:bodyPr/>
        <a:lstStyle/>
        <a:p>
          <a:endParaRPr lang="en-US"/>
        </a:p>
      </dgm:t>
    </dgm:pt>
    <dgm:pt modelId="{2D7F9234-9FD9-453A-86EF-AAB5EDDCC099}" type="sibTrans" cxnId="{9127C4B0-FB64-4814-B423-C498A1BF06A9}">
      <dgm:prSet/>
      <dgm:spPr/>
      <dgm:t>
        <a:bodyPr/>
        <a:lstStyle/>
        <a:p>
          <a:endParaRPr lang="en-US"/>
        </a:p>
      </dgm:t>
    </dgm:pt>
    <dgm:pt modelId="{9095ABFD-8A03-4967-8663-662569EF9699}" type="pres">
      <dgm:prSet presAssocID="{3C667FA7-04B1-46B9-A359-2C3F7F2BD408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01CA90-EB2A-44EF-ABC8-7397828C01ED}" type="pres">
      <dgm:prSet presAssocID="{70ADD9D9-EAF4-45FA-BCEC-DB04BDE9CD3C}" presName="comp" presStyleCnt="0"/>
      <dgm:spPr/>
    </dgm:pt>
    <dgm:pt modelId="{3103D7D5-7E06-483F-BE5A-FA104C5EC6F6}" type="pres">
      <dgm:prSet presAssocID="{70ADD9D9-EAF4-45FA-BCEC-DB04BDE9CD3C}" presName="box" presStyleLbl="node1" presStyleIdx="0" presStyleCnt="3"/>
      <dgm:spPr/>
      <dgm:t>
        <a:bodyPr/>
        <a:lstStyle/>
        <a:p>
          <a:endParaRPr lang="en-US"/>
        </a:p>
      </dgm:t>
    </dgm:pt>
    <dgm:pt modelId="{26C60F9F-AAB3-48DF-9188-433546ACC1AD}" type="pres">
      <dgm:prSet presAssocID="{70ADD9D9-EAF4-45FA-BCEC-DB04BDE9CD3C}" presName="img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4289C46-B1B6-4BAF-8A98-B7C82A72808C}" type="pres">
      <dgm:prSet presAssocID="{70ADD9D9-EAF4-45FA-BCEC-DB04BDE9CD3C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2EAA72-5B7B-437A-B87E-836689F0775B}" type="pres">
      <dgm:prSet presAssocID="{A4E35C95-2227-4BE4-B633-6FC5DB44B487}" presName="spacer" presStyleCnt="0"/>
      <dgm:spPr/>
    </dgm:pt>
    <dgm:pt modelId="{1C19A694-2EEA-4AC0-AF66-67795C7A1281}" type="pres">
      <dgm:prSet presAssocID="{2E043DFF-B3B6-403E-A832-FB3425858871}" presName="comp" presStyleCnt="0"/>
      <dgm:spPr/>
    </dgm:pt>
    <dgm:pt modelId="{2F4940C8-E4A6-4517-A781-540DD6CA4A85}" type="pres">
      <dgm:prSet presAssocID="{2E043DFF-B3B6-403E-A832-FB3425858871}" presName="box" presStyleLbl="node1" presStyleIdx="1" presStyleCnt="3" custLinFactNeighborX="-2740" custLinFactNeighborY="3231"/>
      <dgm:spPr/>
      <dgm:t>
        <a:bodyPr/>
        <a:lstStyle/>
        <a:p>
          <a:endParaRPr lang="en-US"/>
        </a:p>
      </dgm:t>
    </dgm:pt>
    <dgm:pt modelId="{0D048665-0020-4341-B129-97896575E4E7}" type="pres">
      <dgm:prSet presAssocID="{2E043DFF-B3B6-403E-A832-FB3425858871}" presName="img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FDA904C-5C00-41C8-8AC1-ABAF95317B06}" type="pres">
      <dgm:prSet presAssocID="{2E043DFF-B3B6-403E-A832-FB342585887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4518F6-F305-4EE8-B1D7-E18B302AD44A}" type="pres">
      <dgm:prSet presAssocID="{2F196C24-6B84-482C-845C-DD01A4DEEDF4}" presName="spacer" presStyleCnt="0"/>
      <dgm:spPr/>
    </dgm:pt>
    <dgm:pt modelId="{2D933631-DA86-4602-B271-9D1825C3B733}" type="pres">
      <dgm:prSet presAssocID="{6A906C10-4A8A-43D5-8FB8-CB7CA64826F9}" presName="comp" presStyleCnt="0"/>
      <dgm:spPr/>
    </dgm:pt>
    <dgm:pt modelId="{9B7F7B7D-E6FF-4E58-8CF9-61451E4F29C1}" type="pres">
      <dgm:prSet presAssocID="{6A906C10-4A8A-43D5-8FB8-CB7CA64826F9}" presName="box" presStyleLbl="node1" presStyleIdx="2" presStyleCnt="3"/>
      <dgm:spPr/>
      <dgm:t>
        <a:bodyPr/>
        <a:lstStyle/>
        <a:p>
          <a:endParaRPr lang="en-US"/>
        </a:p>
      </dgm:t>
    </dgm:pt>
    <dgm:pt modelId="{222F2AFE-AB3B-48AE-97A9-C41B65B5A9E6}" type="pres">
      <dgm:prSet presAssocID="{6A906C10-4A8A-43D5-8FB8-CB7CA64826F9}" presName="img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FF1960CA-4995-41FB-A894-3250E451F4FA}" type="pres">
      <dgm:prSet presAssocID="{6A906C10-4A8A-43D5-8FB8-CB7CA64826F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2DA9B4-70FE-40D9-8778-2E483A9AD498}" type="presOf" srcId="{70ADD9D9-EAF4-45FA-BCEC-DB04BDE9CD3C}" destId="{F4289C46-B1B6-4BAF-8A98-B7C82A72808C}" srcOrd="1" destOrd="0" presId="urn:microsoft.com/office/officeart/2005/8/layout/vList4#1"/>
    <dgm:cxn modelId="{8138402A-B049-4449-8E99-5B1289F3FA63}" srcId="{3C667FA7-04B1-46B9-A359-2C3F7F2BD408}" destId="{2E043DFF-B3B6-403E-A832-FB3425858871}" srcOrd="1" destOrd="0" parTransId="{2696EE32-F1BA-4C51-BC0B-438D8717A092}" sibTransId="{2F196C24-6B84-482C-845C-DD01A4DEEDF4}"/>
    <dgm:cxn modelId="{A4CF85F4-7A18-4FE4-8741-AD9115E26359}" srcId="{3C667FA7-04B1-46B9-A359-2C3F7F2BD408}" destId="{70ADD9D9-EAF4-45FA-BCEC-DB04BDE9CD3C}" srcOrd="0" destOrd="0" parTransId="{8B9B9AEC-ED9C-4869-B0A4-2243634B377D}" sibTransId="{A4E35C95-2227-4BE4-B633-6FC5DB44B487}"/>
    <dgm:cxn modelId="{EED75E54-5C5E-4A98-BED2-60114B50F0DA}" type="presOf" srcId="{2E043DFF-B3B6-403E-A832-FB3425858871}" destId="{2F4940C8-E4A6-4517-A781-540DD6CA4A85}" srcOrd="0" destOrd="0" presId="urn:microsoft.com/office/officeart/2005/8/layout/vList4#1"/>
    <dgm:cxn modelId="{4363B0A3-D150-4FF9-93FB-9A287E10F8FF}" type="presOf" srcId="{3C667FA7-04B1-46B9-A359-2C3F7F2BD408}" destId="{9095ABFD-8A03-4967-8663-662569EF9699}" srcOrd="0" destOrd="0" presId="urn:microsoft.com/office/officeart/2005/8/layout/vList4#1"/>
    <dgm:cxn modelId="{EF9A94C7-5CE8-4F3B-B1D7-F4F6C666EBA7}" type="presOf" srcId="{2E043DFF-B3B6-403E-A832-FB3425858871}" destId="{4FDA904C-5C00-41C8-8AC1-ABAF95317B06}" srcOrd="1" destOrd="0" presId="urn:microsoft.com/office/officeart/2005/8/layout/vList4#1"/>
    <dgm:cxn modelId="{9127C4B0-FB64-4814-B423-C498A1BF06A9}" srcId="{3C667FA7-04B1-46B9-A359-2C3F7F2BD408}" destId="{6A906C10-4A8A-43D5-8FB8-CB7CA64826F9}" srcOrd="2" destOrd="0" parTransId="{D4DBD54B-624E-474B-8BF2-94F7954A8AE2}" sibTransId="{2D7F9234-9FD9-453A-86EF-AAB5EDDCC099}"/>
    <dgm:cxn modelId="{1531ABD6-0B4D-4740-8C18-CDC7AF2DDB69}" type="presOf" srcId="{70ADD9D9-EAF4-45FA-BCEC-DB04BDE9CD3C}" destId="{3103D7D5-7E06-483F-BE5A-FA104C5EC6F6}" srcOrd="0" destOrd="0" presId="urn:microsoft.com/office/officeart/2005/8/layout/vList4#1"/>
    <dgm:cxn modelId="{3011AC87-6F3A-4709-9109-0460B25516DA}" type="presOf" srcId="{6A906C10-4A8A-43D5-8FB8-CB7CA64826F9}" destId="{9B7F7B7D-E6FF-4E58-8CF9-61451E4F29C1}" srcOrd="0" destOrd="0" presId="urn:microsoft.com/office/officeart/2005/8/layout/vList4#1"/>
    <dgm:cxn modelId="{0912659E-2465-4584-B8D9-A56C54BD2C88}" type="presOf" srcId="{6A906C10-4A8A-43D5-8FB8-CB7CA64826F9}" destId="{FF1960CA-4995-41FB-A894-3250E451F4FA}" srcOrd="1" destOrd="0" presId="urn:microsoft.com/office/officeart/2005/8/layout/vList4#1"/>
    <dgm:cxn modelId="{BB86FC19-11AB-4037-A9CE-82E08E82FC85}" type="presParOf" srcId="{9095ABFD-8A03-4967-8663-662569EF9699}" destId="{1901CA90-EB2A-44EF-ABC8-7397828C01ED}" srcOrd="0" destOrd="0" presId="urn:microsoft.com/office/officeart/2005/8/layout/vList4#1"/>
    <dgm:cxn modelId="{88B1AC49-A93B-4168-BC47-D6649E6DCB30}" type="presParOf" srcId="{1901CA90-EB2A-44EF-ABC8-7397828C01ED}" destId="{3103D7D5-7E06-483F-BE5A-FA104C5EC6F6}" srcOrd="0" destOrd="0" presId="urn:microsoft.com/office/officeart/2005/8/layout/vList4#1"/>
    <dgm:cxn modelId="{773102E2-3FA1-4E8C-8CB4-EA037943A679}" type="presParOf" srcId="{1901CA90-EB2A-44EF-ABC8-7397828C01ED}" destId="{26C60F9F-AAB3-48DF-9188-433546ACC1AD}" srcOrd="1" destOrd="0" presId="urn:microsoft.com/office/officeart/2005/8/layout/vList4#1"/>
    <dgm:cxn modelId="{9777306F-B4D9-46D3-AB94-6D5DF61B4B12}" type="presParOf" srcId="{1901CA90-EB2A-44EF-ABC8-7397828C01ED}" destId="{F4289C46-B1B6-4BAF-8A98-B7C82A72808C}" srcOrd="2" destOrd="0" presId="urn:microsoft.com/office/officeart/2005/8/layout/vList4#1"/>
    <dgm:cxn modelId="{E9C29FE4-9D73-4608-AD06-A76EFC69B595}" type="presParOf" srcId="{9095ABFD-8A03-4967-8663-662569EF9699}" destId="{022EAA72-5B7B-437A-B87E-836689F0775B}" srcOrd="1" destOrd="0" presId="urn:microsoft.com/office/officeart/2005/8/layout/vList4#1"/>
    <dgm:cxn modelId="{BCC7B97F-8178-47E5-A8A4-E7D771DDF55D}" type="presParOf" srcId="{9095ABFD-8A03-4967-8663-662569EF9699}" destId="{1C19A694-2EEA-4AC0-AF66-67795C7A1281}" srcOrd="2" destOrd="0" presId="urn:microsoft.com/office/officeart/2005/8/layout/vList4#1"/>
    <dgm:cxn modelId="{C967F142-6736-4186-BCE8-F7F469EF07B9}" type="presParOf" srcId="{1C19A694-2EEA-4AC0-AF66-67795C7A1281}" destId="{2F4940C8-E4A6-4517-A781-540DD6CA4A85}" srcOrd="0" destOrd="0" presId="urn:microsoft.com/office/officeart/2005/8/layout/vList4#1"/>
    <dgm:cxn modelId="{3C26CF98-4FAC-4D7D-98A5-7E11D2EBE835}" type="presParOf" srcId="{1C19A694-2EEA-4AC0-AF66-67795C7A1281}" destId="{0D048665-0020-4341-B129-97896575E4E7}" srcOrd="1" destOrd="0" presId="urn:microsoft.com/office/officeart/2005/8/layout/vList4#1"/>
    <dgm:cxn modelId="{E648DC2F-A39A-4E01-9F27-383477178683}" type="presParOf" srcId="{1C19A694-2EEA-4AC0-AF66-67795C7A1281}" destId="{4FDA904C-5C00-41C8-8AC1-ABAF95317B06}" srcOrd="2" destOrd="0" presId="urn:microsoft.com/office/officeart/2005/8/layout/vList4#1"/>
    <dgm:cxn modelId="{07E6516B-0937-42FA-A437-64D8E7562CA7}" type="presParOf" srcId="{9095ABFD-8A03-4967-8663-662569EF9699}" destId="{B64518F6-F305-4EE8-B1D7-E18B302AD44A}" srcOrd="3" destOrd="0" presId="urn:microsoft.com/office/officeart/2005/8/layout/vList4#1"/>
    <dgm:cxn modelId="{D615C7C3-928D-43C6-AA55-4BFFFEBCC509}" type="presParOf" srcId="{9095ABFD-8A03-4967-8663-662569EF9699}" destId="{2D933631-DA86-4602-B271-9D1825C3B733}" srcOrd="4" destOrd="0" presId="urn:microsoft.com/office/officeart/2005/8/layout/vList4#1"/>
    <dgm:cxn modelId="{F05381CF-CF66-4BE3-BF15-1794BFA623E6}" type="presParOf" srcId="{2D933631-DA86-4602-B271-9D1825C3B733}" destId="{9B7F7B7D-E6FF-4E58-8CF9-61451E4F29C1}" srcOrd="0" destOrd="0" presId="urn:microsoft.com/office/officeart/2005/8/layout/vList4#1"/>
    <dgm:cxn modelId="{7BA34C75-87BC-42B0-B088-D69358992922}" type="presParOf" srcId="{2D933631-DA86-4602-B271-9D1825C3B733}" destId="{222F2AFE-AB3B-48AE-97A9-C41B65B5A9E6}" srcOrd="1" destOrd="0" presId="urn:microsoft.com/office/officeart/2005/8/layout/vList4#1"/>
    <dgm:cxn modelId="{1D798F65-7B3D-45E4-B457-1700B5F5C226}" type="presParOf" srcId="{2D933631-DA86-4602-B271-9D1825C3B733}" destId="{FF1960CA-4995-41FB-A894-3250E451F4FA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CECB670-D163-43E3-9AEE-520BFFFD9954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DEC7C7E2-1446-4FC4-9831-DD9F7C6BBF5A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What would students be doing?</a:t>
          </a:r>
          <a:endParaRPr lang="en-US" dirty="0"/>
        </a:p>
      </dgm:t>
    </dgm:pt>
    <dgm:pt modelId="{67A419F4-D137-4AB6-9C48-C6EFAEEC121F}" type="parTrans" cxnId="{CF68365F-E72B-4C78-BEAC-C49053F035AE}">
      <dgm:prSet/>
      <dgm:spPr/>
      <dgm:t>
        <a:bodyPr/>
        <a:lstStyle/>
        <a:p>
          <a:endParaRPr lang="en-US"/>
        </a:p>
      </dgm:t>
    </dgm:pt>
    <dgm:pt modelId="{5B733B19-0B26-4BB1-8F98-EC148C5C4EAE}" type="sibTrans" cxnId="{CF68365F-E72B-4C78-BEAC-C49053F035AE}">
      <dgm:prSet/>
      <dgm:spPr/>
      <dgm:t>
        <a:bodyPr/>
        <a:lstStyle/>
        <a:p>
          <a:endParaRPr lang="en-US"/>
        </a:p>
      </dgm:t>
    </dgm:pt>
    <dgm:pt modelId="{7739560C-73C8-4DDF-BFBF-14F466D0811C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What  would  teachers  be doing?</a:t>
          </a:r>
          <a:endParaRPr lang="en-US" dirty="0"/>
        </a:p>
      </dgm:t>
    </dgm:pt>
    <dgm:pt modelId="{44486AC3-D028-4B48-9245-B656463771D6}" type="parTrans" cxnId="{42F71AD5-94F1-4D04-A388-C342EA83E082}">
      <dgm:prSet/>
      <dgm:spPr/>
      <dgm:t>
        <a:bodyPr/>
        <a:lstStyle/>
        <a:p>
          <a:endParaRPr lang="en-US"/>
        </a:p>
      </dgm:t>
    </dgm:pt>
    <dgm:pt modelId="{A48241AB-3957-4CB1-B432-85B0717108B8}" type="sibTrans" cxnId="{42F71AD5-94F1-4D04-A388-C342EA83E082}">
      <dgm:prSet/>
      <dgm:spPr/>
      <dgm:t>
        <a:bodyPr/>
        <a:lstStyle/>
        <a:p>
          <a:endParaRPr lang="en-US"/>
        </a:p>
      </dgm:t>
    </dgm:pt>
    <dgm:pt modelId="{9F6ED269-7FE3-4EEF-9B5C-59629A3AEF71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What  would administrators be doing?</a:t>
          </a:r>
          <a:endParaRPr lang="en-US" dirty="0"/>
        </a:p>
      </dgm:t>
    </dgm:pt>
    <dgm:pt modelId="{B744A11F-2E0A-4ABC-914F-D1071B730322}" type="parTrans" cxnId="{BD17B92C-9427-447B-ACF9-FD43C14D1EDB}">
      <dgm:prSet/>
      <dgm:spPr/>
      <dgm:t>
        <a:bodyPr/>
        <a:lstStyle/>
        <a:p>
          <a:endParaRPr lang="en-US"/>
        </a:p>
      </dgm:t>
    </dgm:pt>
    <dgm:pt modelId="{B18E45F2-1B56-463F-90CA-C649F4E3ABB4}" type="sibTrans" cxnId="{BD17B92C-9427-447B-ACF9-FD43C14D1EDB}">
      <dgm:prSet/>
      <dgm:spPr/>
      <dgm:t>
        <a:bodyPr/>
        <a:lstStyle/>
        <a:p>
          <a:endParaRPr lang="en-US"/>
        </a:p>
      </dgm:t>
    </dgm:pt>
    <dgm:pt modelId="{951E9B78-480B-4DBA-ACF4-7981E3779E92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What would support staff be doing?</a:t>
          </a:r>
          <a:endParaRPr lang="en-US" dirty="0"/>
        </a:p>
      </dgm:t>
    </dgm:pt>
    <dgm:pt modelId="{8F9EB889-0A71-4BA2-B810-E2AFB5F455DA}" type="parTrans" cxnId="{2520E615-CCA4-47E5-8139-25653ECFBDFA}">
      <dgm:prSet/>
      <dgm:spPr/>
      <dgm:t>
        <a:bodyPr/>
        <a:lstStyle/>
        <a:p>
          <a:endParaRPr lang="en-US"/>
        </a:p>
      </dgm:t>
    </dgm:pt>
    <dgm:pt modelId="{A4E4C552-66B9-48EB-A99E-E130041C0465}" type="sibTrans" cxnId="{2520E615-CCA4-47E5-8139-25653ECFBDFA}">
      <dgm:prSet/>
      <dgm:spPr/>
      <dgm:t>
        <a:bodyPr/>
        <a:lstStyle/>
        <a:p>
          <a:endParaRPr lang="en-US"/>
        </a:p>
      </dgm:t>
    </dgm:pt>
    <dgm:pt modelId="{8E3B045F-BBA6-4F65-B209-DF9875166663}" type="pres">
      <dgm:prSet presAssocID="{ACECB670-D163-43E3-9AEE-520BFFFD9954}" presName="linearFlow" presStyleCnt="0">
        <dgm:presLayoutVars>
          <dgm:dir/>
          <dgm:resizeHandles val="exact"/>
        </dgm:presLayoutVars>
      </dgm:prSet>
      <dgm:spPr/>
    </dgm:pt>
    <dgm:pt modelId="{610DDF16-13B0-472F-BFC4-5AF04DC484B4}" type="pres">
      <dgm:prSet presAssocID="{DEC7C7E2-1446-4FC4-9831-DD9F7C6BBF5A}" presName="composite" presStyleCnt="0"/>
      <dgm:spPr/>
    </dgm:pt>
    <dgm:pt modelId="{ACF296BF-0FE9-42E8-9BE0-8A15EECBE736}" type="pres">
      <dgm:prSet presAssocID="{DEC7C7E2-1446-4FC4-9831-DD9F7C6BBF5A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B8A7DF5-E35B-4D33-9366-2786798C7952}" type="pres">
      <dgm:prSet presAssocID="{DEC7C7E2-1446-4FC4-9831-DD9F7C6BBF5A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FA92C0-2407-454F-985C-6BB4F474A3C4}" type="pres">
      <dgm:prSet presAssocID="{5B733B19-0B26-4BB1-8F98-EC148C5C4EAE}" presName="spacing" presStyleCnt="0"/>
      <dgm:spPr/>
    </dgm:pt>
    <dgm:pt modelId="{098F0572-4E2F-437C-9738-F0FD5A1D81F6}" type="pres">
      <dgm:prSet presAssocID="{7739560C-73C8-4DDF-BFBF-14F466D0811C}" presName="composite" presStyleCnt="0"/>
      <dgm:spPr/>
    </dgm:pt>
    <dgm:pt modelId="{6AC2B93E-83A4-4206-A245-A7F9AABA2A1E}" type="pres">
      <dgm:prSet presAssocID="{7739560C-73C8-4DDF-BFBF-14F466D0811C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F72E813-6A9D-4794-87C8-E67E4A4294F6}" type="pres">
      <dgm:prSet presAssocID="{7739560C-73C8-4DDF-BFBF-14F466D0811C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A6829C-D3FA-49FC-8832-DE87026FC2EE}" type="pres">
      <dgm:prSet presAssocID="{A48241AB-3957-4CB1-B432-85B0717108B8}" presName="spacing" presStyleCnt="0"/>
      <dgm:spPr/>
    </dgm:pt>
    <dgm:pt modelId="{E6C5C231-9D80-44BE-BEEE-97D1EEBD7936}" type="pres">
      <dgm:prSet presAssocID="{9F6ED269-7FE3-4EEF-9B5C-59629A3AEF71}" presName="composite" presStyleCnt="0"/>
      <dgm:spPr/>
    </dgm:pt>
    <dgm:pt modelId="{B601984B-0D3F-49AE-8F61-BA8D31673814}" type="pres">
      <dgm:prSet presAssocID="{9F6ED269-7FE3-4EEF-9B5C-59629A3AEF71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67429C5-E0D4-4082-AB2A-7D399AE7816E}" type="pres">
      <dgm:prSet presAssocID="{9F6ED269-7FE3-4EEF-9B5C-59629A3AEF71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B4B1AA-A1E0-4B25-BAF4-580834FDFD43}" type="pres">
      <dgm:prSet presAssocID="{B18E45F2-1B56-463F-90CA-C649F4E3ABB4}" presName="spacing" presStyleCnt="0"/>
      <dgm:spPr/>
    </dgm:pt>
    <dgm:pt modelId="{99306001-8865-473D-A266-018F4AEE6312}" type="pres">
      <dgm:prSet presAssocID="{951E9B78-480B-4DBA-ACF4-7981E3779E92}" presName="composite" presStyleCnt="0"/>
      <dgm:spPr/>
    </dgm:pt>
    <dgm:pt modelId="{EDE0EEB3-9036-4ABA-84BC-E205CE14AB81}" type="pres">
      <dgm:prSet presAssocID="{951E9B78-480B-4DBA-ACF4-7981E3779E92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8CE316F2-7963-4978-94CE-03DD4D3027C9}" type="pres">
      <dgm:prSet presAssocID="{951E9B78-480B-4DBA-ACF4-7981E3779E92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D17B92C-9427-447B-ACF9-FD43C14D1EDB}" srcId="{ACECB670-D163-43E3-9AEE-520BFFFD9954}" destId="{9F6ED269-7FE3-4EEF-9B5C-59629A3AEF71}" srcOrd="2" destOrd="0" parTransId="{B744A11F-2E0A-4ABC-914F-D1071B730322}" sibTransId="{B18E45F2-1B56-463F-90CA-C649F4E3ABB4}"/>
    <dgm:cxn modelId="{42F71AD5-94F1-4D04-A388-C342EA83E082}" srcId="{ACECB670-D163-43E3-9AEE-520BFFFD9954}" destId="{7739560C-73C8-4DDF-BFBF-14F466D0811C}" srcOrd="1" destOrd="0" parTransId="{44486AC3-D028-4B48-9245-B656463771D6}" sibTransId="{A48241AB-3957-4CB1-B432-85B0717108B8}"/>
    <dgm:cxn modelId="{5BE38238-1935-4293-A7DD-A7CB0D3C510C}" type="presOf" srcId="{951E9B78-480B-4DBA-ACF4-7981E3779E92}" destId="{8CE316F2-7963-4978-94CE-03DD4D3027C9}" srcOrd="0" destOrd="0" presId="urn:microsoft.com/office/officeart/2005/8/layout/vList3#1"/>
    <dgm:cxn modelId="{3F16739A-28F0-4C68-8127-5833EF53AF91}" type="presOf" srcId="{DEC7C7E2-1446-4FC4-9831-DD9F7C6BBF5A}" destId="{1B8A7DF5-E35B-4D33-9366-2786798C7952}" srcOrd="0" destOrd="0" presId="urn:microsoft.com/office/officeart/2005/8/layout/vList3#1"/>
    <dgm:cxn modelId="{907FBD3E-6735-44D9-B329-34BE8A5D9D21}" type="presOf" srcId="{9F6ED269-7FE3-4EEF-9B5C-59629A3AEF71}" destId="{467429C5-E0D4-4082-AB2A-7D399AE7816E}" srcOrd="0" destOrd="0" presId="urn:microsoft.com/office/officeart/2005/8/layout/vList3#1"/>
    <dgm:cxn modelId="{CF68365F-E72B-4C78-BEAC-C49053F035AE}" srcId="{ACECB670-D163-43E3-9AEE-520BFFFD9954}" destId="{DEC7C7E2-1446-4FC4-9831-DD9F7C6BBF5A}" srcOrd="0" destOrd="0" parTransId="{67A419F4-D137-4AB6-9C48-C6EFAEEC121F}" sibTransId="{5B733B19-0B26-4BB1-8F98-EC148C5C4EAE}"/>
    <dgm:cxn modelId="{2520E615-CCA4-47E5-8139-25653ECFBDFA}" srcId="{ACECB670-D163-43E3-9AEE-520BFFFD9954}" destId="{951E9B78-480B-4DBA-ACF4-7981E3779E92}" srcOrd="3" destOrd="0" parTransId="{8F9EB889-0A71-4BA2-B810-E2AFB5F455DA}" sibTransId="{A4E4C552-66B9-48EB-A99E-E130041C0465}"/>
    <dgm:cxn modelId="{95A6303D-B68E-4BC9-8A77-F8BD1B62A5A5}" type="presOf" srcId="{7739560C-73C8-4DDF-BFBF-14F466D0811C}" destId="{BF72E813-6A9D-4794-87C8-E67E4A4294F6}" srcOrd="0" destOrd="0" presId="urn:microsoft.com/office/officeart/2005/8/layout/vList3#1"/>
    <dgm:cxn modelId="{C038D2E2-361B-4CD6-BEA3-1EEA2807099E}" type="presOf" srcId="{ACECB670-D163-43E3-9AEE-520BFFFD9954}" destId="{8E3B045F-BBA6-4F65-B209-DF9875166663}" srcOrd="0" destOrd="0" presId="urn:microsoft.com/office/officeart/2005/8/layout/vList3#1"/>
    <dgm:cxn modelId="{955E3CEC-7F8D-4EFC-A260-45234F964918}" type="presParOf" srcId="{8E3B045F-BBA6-4F65-B209-DF9875166663}" destId="{610DDF16-13B0-472F-BFC4-5AF04DC484B4}" srcOrd="0" destOrd="0" presId="urn:microsoft.com/office/officeart/2005/8/layout/vList3#1"/>
    <dgm:cxn modelId="{EF838C0B-1C91-4F66-87E2-EBC5BB53D6F0}" type="presParOf" srcId="{610DDF16-13B0-472F-BFC4-5AF04DC484B4}" destId="{ACF296BF-0FE9-42E8-9BE0-8A15EECBE736}" srcOrd="0" destOrd="0" presId="urn:microsoft.com/office/officeart/2005/8/layout/vList3#1"/>
    <dgm:cxn modelId="{D58BB57A-8057-4BFD-AA61-61BA1D97B0E8}" type="presParOf" srcId="{610DDF16-13B0-472F-BFC4-5AF04DC484B4}" destId="{1B8A7DF5-E35B-4D33-9366-2786798C7952}" srcOrd="1" destOrd="0" presId="urn:microsoft.com/office/officeart/2005/8/layout/vList3#1"/>
    <dgm:cxn modelId="{1D91B20A-BE13-47ED-956F-25A9AA1AC82E}" type="presParOf" srcId="{8E3B045F-BBA6-4F65-B209-DF9875166663}" destId="{CAFA92C0-2407-454F-985C-6BB4F474A3C4}" srcOrd="1" destOrd="0" presId="urn:microsoft.com/office/officeart/2005/8/layout/vList3#1"/>
    <dgm:cxn modelId="{661D746D-B4F7-4E3F-95C2-38ABCDDFD158}" type="presParOf" srcId="{8E3B045F-BBA6-4F65-B209-DF9875166663}" destId="{098F0572-4E2F-437C-9738-F0FD5A1D81F6}" srcOrd="2" destOrd="0" presId="urn:microsoft.com/office/officeart/2005/8/layout/vList3#1"/>
    <dgm:cxn modelId="{1AFA1FE0-9FAA-49C6-AEAA-C5B0EA787772}" type="presParOf" srcId="{098F0572-4E2F-437C-9738-F0FD5A1D81F6}" destId="{6AC2B93E-83A4-4206-A245-A7F9AABA2A1E}" srcOrd="0" destOrd="0" presId="urn:microsoft.com/office/officeart/2005/8/layout/vList3#1"/>
    <dgm:cxn modelId="{8F256EE0-DA62-475A-BE6C-191F219A63AF}" type="presParOf" srcId="{098F0572-4E2F-437C-9738-F0FD5A1D81F6}" destId="{BF72E813-6A9D-4794-87C8-E67E4A4294F6}" srcOrd="1" destOrd="0" presId="urn:microsoft.com/office/officeart/2005/8/layout/vList3#1"/>
    <dgm:cxn modelId="{D80EA7FD-79E6-4F39-B1DA-21BC76F6183D}" type="presParOf" srcId="{8E3B045F-BBA6-4F65-B209-DF9875166663}" destId="{27A6829C-D3FA-49FC-8832-DE87026FC2EE}" srcOrd="3" destOrd="0" presId="urn:microsoft.com/office/officeart/2005/8/layout/vList3#1"/>
    <dgm:cxn modelId="{A7ED36C5-7AE0-48E5-8888-CE4AF3F9623E}" type="presParOf" srcId="{8E3B045F-BBA6-4F65-B209-DF9875166663}" destId="{E6C5C231-9D80-44BE-BEEE-97D1EEBD7936}" srcOrd="4" destOrd="0" presId="urn:microsoft.com/office/officeart/2005/8/layout/vList3#1"/>
    <dgm:cxn modelId="{A84E5D1E-95F0-47B9-A65F-21908C7DF02A}" type="presParOf" srcId="{E6C5C231-9D80-44BE-BEEE-97D1EEBD7936}" destId="{B601984B-0D3F-49AE-8F61-BA8D31673814}" srcOrd="0" destOrd="0" presId="urn:microsoft.com/office/officeart/2005/8/layout/vList3#1"/>
    <dgm:cxn modelId="{353DB094-A3F6-4922-96A1-97831DA25F52}" type="presParOf" srcId="{E6C5C231-9D80-44BE-BEEE-97D1EEBD7936}" destId="{467429C5-E0D4-4082-AB2A-7D399AE7816E}" srcOrd="1" destOrd="0" presId="urn:microsoft.com/office/officeart/2005/8/layout/vList3#1"/>
    <dgm:cxn modelId="{47A93607-6569-4210-BEDC-BB6327788C92}" type="presParOf" srcId="{8E3B045F-BBA6-4F65-B209-DF9875166663}" destId="{24B4B1AA-A1E0-4B25-BAF4-580834FDFD43}" srcOrd="5" destOrd="0" presId="urn:microsoft.com/office/officeart/2005/8/layout/vList3#1"/>
    <dgm:cxn modelId="{86FAB465-968B-454A-830D-20D0C1FF6A1A}" type="presParOf" srcId="{8E3B045F-BBA6-4F65-B209-DF9875166663}" destId="{99306001-8865-473D-A266-018F4AEE6312}" srcOrd="6" destOrd="0" presId="urn:microsoft.com/office/officeart/2005/8/layout/vList3#1"/>
    <dgm:cxn modelId="{5B9150A6-2664-413A-9ABC-B7A4E82DF7AB}" type="presParOf" srcId="{99306001-8865-473D-A266-018F4AEE6312}" destId="{EDE0EEB3-9036-4ABA-84BC-E205CE14AB81}" srcOrd="0" destOrd="0" presId="urn:microsoft.com/office/officeart/2005/8/layout/vList3#1"/>
    <dgm:cxn modelId="{EA832C1C-3F33-4563-8819-20BD6CBDD2FC}" type="presParOf" srcId="{99306001-8865-473D-A266-018F4AEE6312}" destId="{8CE316F2-7963-4978-94CE-03DD4D3027C9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667FA7-04B1-46B9-A359-2C3F7F2BD40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ADD9D9-EAF4-45FA-BCEC-DB04BDE9CD3C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What should carry forward?</a:t>
          </a:r>
          <a:endParaRPr lang="en-US" dirty="0"/>
        </a:p>
      </dgm:t>
    </dgm:pt>
    <dgm:pt modelId="{8B9B9AEC-ED9C-4869-B0A4-2243634B377D}" type="parTrans" cxnId="{A4CF85F4-7A18-4FE4-8741-AD9115E26359}">
      <dgm:prSet/>
      <dgm:spPr/>
      <dgm:t>
        <a:bodyPr/>
        <a:lstStyle/>
        <a:p>
          <a:endParaRPr lang="en-US"/>
        </a:p>
      </dgm:t>
    </dgm:pt>
    <dgm:pt modelId="{A4E35C95-2227-4BE4-B633-6FC5DB44B487}" type="sibTrans" cxnId="{A4CF85F4-7A18-4FE4-8741-AD9115E26359}">
      <dgm:prSet/>
      <dgm:spPr/>
      <dgm:t>
        <a:bodyPr/>
        <a:lstStyle/>
        <a:p>
          <a:endParaRPr lang="en-US"/>
        </a:p>
      </dgm:t>
    </dgm:pt>
    <dgm:pt modelId="{2E043DFF-B3B6-403E-A832-FB3425858871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What should be removed?</a:t>
          </a:r>
          <a:endParaRPr lang="en-US" dirty="0"/>
        </a:p>
      </dgm:t>
    </dgm:pt>
    <dgm:pt modelId="{2696EE32-F1BA-4C51-BC0B-438D8717A092}" type="parTrans" cxnId="{8138402A-B049-4449-8E99-5B1289F3FA63}">
      <dgm:prSet/>
      <dgm:spPr/>
      <dgm:t>
        <a:bodyPr/>
        <a:lstStyle/>
        <a:p>
          <a:endParaRPr lang="en-US"/>
        </a:p>
      </dgm:t>
    </dgm:pt>
    <dgm:pt modelId="{2F196C24-6B84-482C-845C-DD01A4DEEDF4}" type="sibTrans" cxnId="{8138402A-B049-4449-8E99-5B1289F3FA63}">
      <dgm:prSet/>
      <dgm:spPr/>
      <dgm:t>
        <a:bodyPr/>
        <a:lstStyle/>
        <a:p>
          <a:endParaRPr lang="en-US"/>
        </a:p>
      </dgm:t>
    </dgm:pt>
    <dgm:pt modelId="{6A906C10-4A8A-43D5-8FB8-CB7CA64826F9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What should be modified?</a:t>
          </a:r>
          <a:endParaRPr lang="en-US" u="sng" dirty="0"/>
        </a:p>
      </dgm:t>
    </dgm:pt>
    <dgm:pt modelId="{D4DBD54B-624E-474B-8BF2-94F7954A8AE2}" type="parTrans" cxnId="{9127C4B0-FB64-4814-B423-C498A1BF06A9}">
      <dgm:prSet/>
      <dgm:spPr/>
      <dgm:t>
        <a:bodyPr/>
        <a:lstStyle/>
        <a:p>
          <a:endParaRPr lang="en-US"/>
        </a:p>
      </dgm:t>
    </dgm:pt>
    <dgm:pt modelId="{2D7F9234-9FD9-453A-86EF-AAB5EDDCC099}" type="sibTrans" cxnId="{9127C4B0-FB64-4814-B423-C498A1BF06A9}">
      <dgm:prSet/>
      <dgm:spPr/>
      <dgm:t>
        <a:bodyPr/>
        <a:lstStyle/>
        <a:p>
          <a:endParaRPr lang="en-US"/>
        </a:p>
      </dgm:t>
    </dgm:pt>
    <dgm:pt modelId="{4F32D341-2495-4EA7-8261-4C64D5427F92}">
      <dgm:prSet phldrT="[Text]"/>
      <dgm:spPr>
        <a:solidFill>
          <a:srgbClr val="0070C0"/>
        </a:solidFill>
      </dgm:spPr>
      <dgm:t>
        <a:bodyPr/>
        <a:lstStyle/>
        <a:p>
          <a:r>
            <a:rPr lang="en-US" u="none" dirty="0" smtClean="0"/>
            <a:t>What should be added?</a:t>
          </a:r>
          <a:endParaRPr lang="en-US" u="none" dirty="0"/>
        </a:p>
      </dgm:t>
    </dgm:pt>
    <dgm:pt modelId="{D6A032CF-E9E7-41D3-BB96-B53F955E1639}" type="parTrans" cxnId="{A9E7AE74-B41F-4D3F-BFCE-8074D5DB3063}">
      <dgm:prSet/>
      <dgm:spPr/>
      <dgm:t>
        <a:bodyPr/>
        <a:lstStyle/>
        <a:p>
          <a:endParaRPr lang="en-US"/>
        </a:p>
      </dgm:t>
    </dgm:pt>
    <dgm:pt modelId="{93AA1879-408C-4E27-963F-429A3B098439}" type="sibTrans" cxnId="{A9E7AE74-B41F-4D3F-BFCE-8074D5DB3063}">
      <dgm:prSet/>
      <dgm:spPr/>
      <dgm:t>
        <a:bodyPr/>
        <a:lstStyle/>
        <a:p>
          <a:endParaRPr lang="en-US"/>
        </a:p>
      </dgm:t>
    </dgm:pt>
    <dgm:pt modelId="{AC8FEC5C-4BD8-4F95-9EF6-7716CF283BAA}" type="pres">
      <dgm:prSet presAssocID="{3C667FA7-04B1-46B9-A359-2C3F7F2BD40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1AB2FE-6C44-499E-8490-BC7C92C48D2A}" type="pres">
      <dgm:prSet presAssocID="{70ADD9D9-EAF4-45FA-BCEC-DB04BDE9CD3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BE6C7E-A585-4E00-A282-485EC6D0F345}" type="pres">
      <dgm:prSet presAssocID="{A4E35C95-2227-4BE4-B633-6FC5DB44B487}" presName="spacer" presStyleCnt="0"/>
      <dgm:spPr/>
    </dgm:pt>
    <dgm:pt modelId="{0DB2A665-7209-4B2E-AAEF-0F8962AF79FE}" type="pres">
      <dgm:prSet presAssocID="{2E043DFF-B3B6-403E-A832-FB3425858871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76F600-9414-4322-B66E-2958B3D68788}" type="pres">
      <dgm:prSet presAssocID="{2F196C24-6B84-482C-845C-DD01A4DEEDF4}" presName="spacer" presStyleCnt="0"/>
      <dgm:spPr/>
    </dgm:pt>
    <dgm:pt modelId="{521C0879-3A21-45AD-B4E7-E69533D47B44}" type="pres">
      <dgm:prSet presAssocID="{6A906C10-4A8A-43D5-8FB8-CB7CA64826F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28AB58-3055-4392-8B1A-CA75747A79B9}" type="pres">
      <dgm:prSet presAssocID="{2D7F9234-9FD9-453A-86EF-AAB5EDDCC099}" presName="spacer" presStyleCnt="0"/>
      <dgm:spPr/>
    </dgm:pt>
    <dgm:pt modelId="{21452C5A-D39F-45AF-B417-3126B02455E4}" type="pres">
      <dgm:prSet presAssocID="{4F32D341-2495-4EA7-8261-4C64D5427F9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CF85F4-7A18-4FE4-8741-AD9115E26359}" srcId="{3C667FA7-04B1-46B9-A359-2C3F7F2BD408}" destId="{70ADD9D9-EAF4-45FA-BCEC-DB04BDE9CD3C}" srcOrd="0" destOrd="0" parTransId="{8B9B9AEC-ED9C-4869-B0A4-2243634B377D}" sibTransId="{A4E35C95-2227-4BE4-B633-6FC5DB44B487}"/>
    <dgm:cxn modelId="{A7A4E990-F9A7-4372-8FF5-6F18FD44B2CF}" type="presOf" srcId="{70ADD9D9-EAF4-45FA-BCEC-DB04BDE9CD3C}" destId="{6E1AB2FE-6C44-499E-8490-BC7C92C48D2A}" srcOrd="0" destOrd="0" presId="urn:microsoft.com/office/officeart/2005/8/layout/vList2"/>
    <dgm:cxn modelId="{DDC51FF5-4768-41B6-BF1C-71C9C18FAE35}" type="presOf" srcId="{6A906C10-4A8A-43D5-8FB8-CB7CA64826F9}" destId="{521C0879-3A21-45AD-B4E7-E69533D47B44}" srcOrd="0" destOrd="0" presId="urn:microsoft.com/office/officeart/2005/8/layout/vList2"/>
    <dgm:cxn modelId="{E341C159-836A-42E1-A83C-9D2C250B0AD7}" type="presOf" srcId="{4F32D341-2495-4EA7-8261-4C64D5427F92}" destId="{21452C5A-D39F-45AF-B417-3126B02455E4}" srcOrd="0" destOrd="0" presId="urn:microsoft.com/office/officeart/2005/8/layout/vList2"/>
    <dgm:cxn modelId="{8138402A-B049-4449-8E99-5B1289F3FA63}" srcId="{3C667FA7-04B1-46B9-A359-2C3F7F2BD408}" destId="{2E043DFF-B3B6-403E-A832-FB3425858871}" srcOrd="1" destOrd="0" parTransId="{2696EE32-F1BA-4C51-BC0B-438D8717A092}" sibTransId="{2F196C24-6B84-482C-845C-DD01A4DEEDF4}"/>
    <dgm:cxn modelId="{A9E7AE74-B41F-4D3F-BFCE-8074D5DB3063}" srcId="{3C667FA7-04B1-46B9-A359-2C3F7F2BD408}" destId="{4F32D341-2495-4EA7-8261-4C64D5427F92}" srcOrd="3" destOrd="0" parTransId="{D6A032CF-E9E7-41D3-BB96-B53F955E1639}" sibTransId="{93AA1879-408C-4E27-963F-429A3B098439}"/>
    <dgm:cxn modelId="{76524632-A5C0-4B63-A6E2-F1919E5AF30F}" type="presOf" srcId="{3C667FA7-04B1-46B9-A359-2C3F7F2BD408}" destId="{AC8FEC5C-4BD8-4F95-9EF6-7716CF283BAA}" srcOrd="0" destOrd="0" presId="urn:microsoft.com/office/officeart/2005/8/layout/vList2"/>
    <dgm:cxn modelId="{CEDEBD90-CED7-48A3-9678-91D3C8ADE6A4}" type="presOf" srcId="{2E043DFF-B3B6-403E-A832-FB3425858871}" destId="{0DB2A665-7209-4B2E-AAEF-0F8962AF79FE}" srcOrd="0" destOrd="0" presId="urn:microsoft.com/office/officeart/2005/8/layout/vList2"/>
    <dgm:cxn modelId="{9127C4B0-FB64-4814-B423-C498A1BF06A9}" srcId="{3C667FA7-04B1-46B9-A359-2C3F7F2BD408}" destId="{6A906C10-4A8A-43D5-8FB8-CB7CA64826F9}" srcOrd="2" destOrd="0" parTransId="{D4DBD54B-624E-474B-8BF2-94F7954A8AE2}" sibTransId="{2D7F9234-9FD9-453A-86EF-AAB5EDDCC099}"/>
    <dgm:cxn modelId="{4BEF3754-9667-4D25-98A5-F50E38852510}" type="presParOf" srcId="{AC8FEC5C-4BD8-4F95-9EF6-7716CF283BAA}" destId="{6E1AB2FE-6C44-499E-8490-BC7C92C48D2A}" srcOrd="0" destOrd="0" presId="urn:microsoft.com/office/officeart/2005/8/layout/vList2"/>
    <dgm:cxn modelId="{553DBC09-2400-4024-8873-AEC29824DC3C}" type="presParOf" srcId="{AC8FEC5C-4BD8-4F95-9EF6-7716CF283BAA}" destId="{6BBE6C7E-A585-4E00-A282-485EC6D0F345}" srcOrd="1" destOrd="0" presId="urn:microsoft.com/office/officeart/2005/8/layout/vList2"/>
    <dgm:cxn modelId="{CE8411AA-E043-44CF-8E77-F9553D624C7B}" type="presParOf" srcId="{AC8FEC5C-4BD8-4F95-9EF6-7716CF283BAA}" destId="{0DB2A665-7209-4B2E-AAEF-0F8962AF79FE}" srcOrd="2" destOrd="0" presId="urn:microsoft.com/office/officeart/2005/8/layout/vList2"/>
    <dgm:cxn modelId="{ED10695B-58A2-4BB5-8D59-3E8A5DE3FAC1}" type="presParOf" srcId="{AC8FEC5C-4BD8-4F95-9EF6-7716CF283BAA}" destId="{5876F600-9414-4322-B66E-2958B3D68788}" srcOrd="3" destOrd="0" presId="urn:microsoft.com/office/officeart/2005/8/layout/vList2"/>
    <dgm:cxn modelId="{A8910BAF-9A1B-4425-967F-53898E77685B}" type="presParOf" srcId="{AC8FEC5C-4BD8-4F95-9EF6-7716CF283BAA}" destId="{521C0879-3A21-45AD-B4E7-E69533D47B44}" srcOrd="4" destOrd="0" presId="urn:microsoft.com/office/officeart/2005/8/layout/vList2"/>
    <dgm:cxn modelId="{D314BF37-0199-4AB7-8F8E-CA6E28764A87}" type="presParOf" srcId="{AC8FEC5C-4BD8-4F95-9EF6-7716CF283BAA}" destId="{D028AB58-3055-4392-8B1A-CA75747A79B9}" srcOrd="5" destOrd="0" presId="urn:microsoft.com/office/officeart/2005/8/layout/vList2"/>
    <dgm:cxn modelId="{892B0F68-65C3-4238-B1A8-F1DB16CD3343}" type="presParOf" srcId="{AC8FEC5C-4BD8-4F95-9EF6-7716CF283BAA}" destId="{21452C5A-D39F-45AF-B417-3126B02455E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63BA4B-1930-4AE3-8D28-D2818D584731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172E4F8-4BDA-4026-BFDF-5B43F73DD566}">
      <dgm:prSet custT="1"/>
      <dgm:spPr/>
      <dgm:t>
        <a:bodyPr/>
        <a:lstStyle/>
        <a:p>
          <a:pPr rtl="0"/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1.  What are the greatest challenges and issues our division has to address now and in the future in order to provide the highest quality education to all students?</a:t>
          </a:r>
          <a:endParaRPr lang="en-US" sz="16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969F0B95-9AC6-4E72-BB41-292A41730484}" type="parTrans" cxnId="{FBC0D5E6-9216-4409-9725-7A9923688F99}">
      <dgm:prSet/>
      <dgm:spPr/>
      <dgm:t>
        <a:bodyPr/>
        <a:lstStyle/>
        <a:p>
          <a:endParaRPr lang="en-US"/>
        </a:p>
      </dgm:t>
    </dgm:pt>
    <dgm:pt modelId="{F713E91F-9F85-47F2-A493-DB80D032C692}" type="sibTrans" cxnId="{FBC0D5E6-9216-4409-9725-7A9923688F99}">
      <dgm:prSet/>
      <dgm:spPr/>
      <dgm:t>
        <a:bodyPr/>
        <a:lstStyle/>
        <a:p>
          <a:endParaRPr lang="en-US"/>
        </a:p>
      </dgm:t>
    </dgm:pt>
    <dgm:pt modelId="{74436CA4-0C4E-48F5-AFB4-6A6557042D94}">
      <dgm:prSet custT="1"/>
      <dgm:spPr/>
      <dgm:t>
        <a:bodyPr/>
        <a:lstStyle/>
        <a:p>
          <a:pPr rtl="0"/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2.  What are the most important competencies all students need to know or be able to do to be prepared for a successful future?</a:t>
          </a:r>
          <a:endParaRPr lang="en-US" sz="16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9902F623-C182-4F47-9952-8243A94D17E5}" type="parTrans" cxnId="{F3BB67E7-4E78-46E3-875A-AFB504A327BE}">
      <dgm:prSet/>
      <dgm:spPr/>
      <dgm:t>
        <a:bodyPr/>
        <a:lstStyle/>
        <a:p>
          <a:endParaRPr lang="en-US"/>
        </a:p>
      </dgm:t>
    </dgm:pt>
    <dgm:pt modelId="{CA44458D-604A-491D-9285-C890E2BE6D08}" type="sibTrans" cxnId="{F3BB67E7-4E78-46E3-875A-AFB504A327BE}">
      <dgm:prSet/>
      <dgm:spPr/>
      <dgm:t>
        <a:bodyPr/>
        <a:lstStyle/>
        <a:p>
          <a:endParaRPr lang="en-US"/>
        </a:p>
      </dgm:t>
    </dgm:pt>
    <dgm:pt modelId="{73711512-1A0B-4BD3-B236-95A5814CC51D}">
      <dgm:prSet custT="1"/>
      <dgm:spPr/>
      <dgm:t>
        <a:bodyPr/>
        <a:lstStyle/>
        <a:p>
          <a:pPr rtl="0"/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3.  What are the most important competencies all teachers need to know or be able to do to prepare all students for a successful future?</a:t>
          </a:r>
          <a:endParaRPr lang="en-US" sz="16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32FA569F-D763-41C5-83B3-B1CA5547E9DA}" type="parTrans" cxnId="{85EAB972-01F9-441A-992A-3926784B3AC2}">
      <dgm:prSet/>
      <dgm:spPr/>
      <dgm:t>
        <a:bodyPr/>
        <a:lstStyle/>
        <a:p>
          <a:endParaRPr lang="en-US"/>
        </a:p>
      </dgm:t>
    </dgm:pt>
    <dgm:pt modelId="{4553D1EA-7D31-42DB-9306-890E4265D5D6}" type="sibTrans" cxnId="{85EAB972-01F9-441A-992A-3926784B3AC2}">
      <dgm:prSet/>
      <dgm:spPr/>
      <dgm:t>
        <a:bodyPr/>
        <a:lstStyle/>
        <a:p>
          <a:endParaRPr lang="en-US"/>
        </a:p>
      </dgm:t>
    </dgm:pt>
    <dgm:pt modelId="{1F996DE5-5051-4656-A088-95B048297FC5}">
      <dgm:prSet custT="1"/>
      <dgm:spPr/>
      <dgm:t>
        <a:bodyPr/>
        <a:lstStyle/>
        <a:p>
          <a:pPr rtl="0"/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4.  What evidence do we collectively use to evaluate the quality of education in our school division? </a:t>
          </a:r>
          <a:endParaRPr lang="en-US" sz="16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897E7F5D-8F3F-4282-9C17-836FB18C0D27}" type="parTrans" cxnId="{50429E41-149B-49E2-B5D2-E969AA6C49C1}">
      <dgm:prSet/>
      <dgm:spPr/>
      <dgm:t>
        <a:bodyPr/>
        <a:lstStyle/>
        <a:p>
          <a:endParaRPr lang="en-US"/>
        </a:p>
      </dgm:t>
    </dgm:pt>
    <dgm:pt modelId="{53C18980-D6F1-4A63-BE7E-A75CD7B00ADA}" type="sibTrans" cxnId="{50429E41-149B-49E2-B5D2-E969AA6C49C1}">
      <dgm:prSet/>
      <dgm:spPr/>
      <dgm:t>
        <a:bodyPr/>
        <a:lstStyle/>
        <a:p>
          <a:endParaRPr lang="en-US"/>
        </a:p>
      </dgm:t>
    </dgm:pt>
    <dgm:pt modelId="{1821A9B9-7A17-4B79-82D2-01BB12FFCC6F}">
      <dgm:prSet custT="1"/>
      <dgm:spPr/>
      <dgm:t>
        <a:bodyPr/>
        <a:lstStyle/>
        <a:p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5.  What should the overall priorities be for our school division over the next five years? </a:t>
          </a:r>
          <a:endParaRPr lang="en-US" sz="16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1EB982F2-3702-49BD-8076-6A598B0E9E5B}" type="parTrans" cxnId="{4683A417-196B-473C-A2FF-4EDFB0665D40}">
      <dgm:prSet/>
      <dgm:spPr/>
      <dgm:t>
        <a:bodyPr/>
        <a:lstStyle/>
        <a:p>
          <a:endParaRPr lang="en-US"/>
        </a:p>
      </dgm:t>
    </dgm:pt>
    <dgm:pt modelId="{C886684B-00BD-4E14-9278-5CAF682D4E13}" type="sibTrans" cxnId="{4683A417-196B-473C-A2FF-4EDFB0665D40}">
      <dgm:prSet/>
      <dgm:spPr/>
      <dgm:t>
        <a:bodyPr/>
        <a:lstStyle/>
        <a:p>
          <a:endParaRPr lang="en-US"/>
        </a:p>
      </dgm:t>
    </dgm:pt>
    <dgm:pt modelId="{51E962ED-B071-4F5B-B97C-8573ABB13B82}">
      <dgm:prSet custT="1"/>
      <dgm:spPr/>
      <dgm:t>
        <a:bodyPr/>
        <a:lstStyle/>
        <a:p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6.  What could the school division do that would </a:t>
          </a:r>
          <a:r>
            <a:rPr lang="en-US" sz="1600" i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inspire</a:t>
          </a:r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 parents, students, and the community? </a:t>
          </a:r>
          <a:endParaRPr lang="en-US" sz="16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8147E290-8750-4E27-9818-F78434D5996B}" type="parTrans" cxnId="{2058CB70-ED70-4445-A1B5-91CE76C0451D}">
      <dgm:prSet/>
      <dgm:spPr/>
      <dgm:t>
        <a:bodyPr/>
        <a:lstStyle/>
        <a:p>
          <a:endParaRPr lang="en-US"/>
        </a:p>
      </dgm:t>
    </dgm:pt>
    <dgm:pt modelId="{76475A70-53D7-403B-8A40-A2E3979F049D}" type="sibTrans" cxnId="{2058CB70-ED70-4445-A1B5-91CE76C0451D}">
      <dgm:prSet/>
      <dgm:spPr/>
      <dgm:t>
        <a:bodyPr/>
        <a:lstStyle/>
        <a:p>
          <a:endParaRPr lang="en-US"/>
        </a:p>
      </dgm:t>
    </dgm:pt>
    <dgm:pt modelId="{AEC2735D-A7EA-46E5-921B-8A54F73ABABE}" type="pres">
      <dgm:prSet presAssocID="{A163BA4B-1930-4AE3-8D28-D2818D58473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09559F-63BD-42E0-89A9-81A79AD276A8}" type="pres">
      <dgm:prSet presAssocID="{B172E4F8-4BDA-4026-BFDF-5B43F73DD566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C0ADCE-6A57-4872-9035-17F038F95E0A}" type="pres">
      <dgm:prSet presAssocID="{F713E91F-9F85-47F2-A493-DB80D032C692}" presName="spacer" presStyleCnt="0"/>
      <dgm:spPr/>
    </dgm:pt>
    <dgm:pt modelId="{65C03EF2-D94B-4B48-82AD-769D368632FE}" type="pres">
      <dgm:prSet presAssocID="{74436CA4-0C4E-48F5-AFB4-6A6557042D94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36E664-EC08-4D75-8E27-E672BA300770}" type="pres">
      <dgm:prSet presAssocID="{CA44458D-604A-491D-9285-C890E2BE6D08}" presName="spacer" presStyleCnt="0"/>
      <dgm:spPr/>
    </dgm:pt>
    <dgm:pt modelId="{9C86424F-11C0-4FD1-A92C-F37A3307C78F}" type="pres">
      <dgm:prSet presAssocID="{73711512-1A0B-4BD3-B236-95A5814CC51D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EBA7D1-5D19-4CAF-AC75-824D2E3D6299}" type="pres">
      <dgm:prSet presAssocID="{4553D1EA-7D31-42DB-9306-890E4265D5D6}" presName="spacer" presStyleCnt="0"/>
      <dgm:spPr/>
    </dgm:pt>
    <dgm:pt modelId="{71572E81-A424-4F03-9DF9-3C99035BF1E5}" type="pres">
      <dgm:prSet presAssocID="{1F996DE5-5051-4656-A088-95B048297FC5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1DB945-0266-4E50-B2F2-A1B1C796FA62}" type="pres">
      <dgm:prSet presAssocID="{53C18980-D6F1-4A63-BE7E-A75CD7B00ADA}" presName="spacer" presStyleCnt="0"/>
      <dgm:spPr/>
    </dgm:pt>
    <dgm:pt modelId="{4248F8BB-9A2B-42F3-A182-F245C70F3469}" type="pres">
      <dgm:prSet presAssocID="{1821A9B9-7A17-4B79-82D2-01BB12FFCC6F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1425FC-5CDA-4622-B822-88139E37548C}" type="pres">
      <dgm:prSet presAssocID="{C886684B-00BD-4E14-9278-5CAF682D4E13}" presName="spacer" presStyleCnt="0"/>
      <dgm:spPr/>
    </dgm:pt>
    <dgm:pt modelId="{2DB56643-7E00-4B3A-B976-7FD03CB9D043}" type="pres">
      <dgm:prSet presAssocID="{51E962ED-B071-4F5B-B97C-8573ABB13B82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BC0D5E6-9216-4409-9725-7A9923688F99}" srcId="{A163BA4B-1930-4AE3-8D28-D2818D584731}" destId="{B172E4F8-4BDA-4026-BFDF-5B43F73DD566}" srcOrd="0" destOrd="0" parTransId="{969F0B95-9AC6-4E72-BB41-292A41730484}" sibTransId="{F713E91F-9F85-47F2-A493-DB80D032C692}"/>
    <dgm:cxn modelId="{D6913E22-CF1E-444A-A8E1-6ECCCC6D7D2F}" type="presOf" srcId="{1821A9B9-7A17-4B79-82D2-01BB12FFCC6F}" destId="{4248F8BB-9A2B-42F3-A182-F245C70F3469}" srcOrd="0" destOrd="0" presId="urn:microsoft.com/office/officeart/2005/8/layout/vList2"/>
    <dgm:cxn modelId="{C21B746D-8247-4B8B-9F7F-9C7D52CFABA7}" type="presOf" srcId="{1F996DE5-5051-4656-A088-95B048297FC5}" destId="{71572E81-A424-4F03-9DF9-3C99035BF1E5}" srcOrd="0" destOrd="0" presId="urn:microsoft.com/office/officeart/2005/8/layout/vList2"/>
    <dgm:cxn modelId="{F3BB67E7-4E78-46E3-875A-AFB504A327BE}" srcId="{A163BA4B-1930-4AE3-8D28-D2818D584731}" destId="{74436CA4-0C4E-48F5-AFB4-6A6557042D94}" srcOrd="1" destOrd="0" parTransId="{9902F623-C182-4F47-9952-8243A94D17E5}" sibTransId="{CA44458D-604A-491D-9285-C890E2BE6D08}"/>
    <dgm:cxn modelId="{FF661690-FA18-4626-80C0-1B10ED25323B}" type="presOf" srcId="{B172E4F8-4BDA-4026-BFDF-5B43F73DD566}" destId="{CF09559F-63BD-42E0-89A9-81A79AD276A8}" srcOrd="0" destOrd="0" presId="urn:microsoft.com/office/officeart/2005/8/layout/vList2"/>
    <dgm:cxn modelId="{C578CEC9-4803-408B-B758-149FA81CA294}" type="presOf" srcId="{74436CA4-0C4E-48F5-AFB4-6A6557042D94}" destId="{65C03EF2-D94B-4B48-82AD-769D368632FE}" srcOrd="0" destOrd="0" presId="urn:microsoft.com/office/officeart/2005/8/layout/vList2"/>
    <dgm:cxn modelId="{3CCB521B-548C-4399-B699-B547060E07CA}" type="presOf" srcId="{A163BA4B-1930-4AE3-8D28-D2818D584731}" destId="{AEC2735D-A7EA-46E5-921B-8A54F73ABABE}" srcOrd="0" destOrd="0" presId="urn:microsoft.com/office/officeart/2005/8/layout/vList2"/>
    <dgm:cxn modelId="{CB03DE31-1F3E-4B44-B05F-842695C1C4FE}" type="presOf" srcId="{51E962ED-B071-4F5B-B97C-8573ABB13B82}" destId="{2DB56643-7E00-4B3A-B976-7FD03CB9D043}" srcOrd="0" destOrd="0" presId="urn:microsoft.com/office/officeart/2005/8/layout/vList2"/>
    <dgm:cxn modelId="{46541AC4-6CFE-4126-BF61-AC577CC475A9}" type="presOf" srcId="{73711512-1A0B-4BD3-B236-95A5814CC51D}" destId="{9C86424F-11C0-4FD1-A92C-F37A3307C78F}" srcOrd="0" destOrd="0" presId="urn:microsoft.com/office/officeart/2005/8/layout/vList2"/>
    <dgm:cxn modelId="{50429E41-149B-49E2-B5D2-E969AA6C49C1}" srcId="{A163BA4B-1930-4AE3-8D28-D2818D584731}" destId="{1F996DE5-5051-4656-A088-95B048297FC5}" srcOrd="3" destOrd="0" parTransId="{897E7F5D-8F3F-4282-9C17-836FB18C0D27}" sibTransId="{53C18980-D6F1-4A63-BE7E-A75CD7B00ADA}"/>
    <dgm:cxn modelId="{4683A417-196B-473C-A2FF-4EDFB0665D40}" srcId="{A163BA4B-1930-4AE3-8D28-D2818D584731}" destId="{1821A9B9-7A17-4B79-82D2-01BB12FFCC6F}" srcOrd="4" destOrd="0" parTransId="{1EB982F2-3702-49BD-8076-6A598B0E9E5B}" sibTransId="{C886684B-00BD-4E14-9278-5CAF682D4E13}"/>
    <dgm:cxn modelId="{85EAB972-01F9-441A-992A-3926784B3AC2}" srcId="{A163BA4B-1930-4AE3-8D28-D2818D584731}" destId="{73711512-1A0B-4BD3-B236-95A5814CC51D}" srcOrd="2" destOrd="0" parTransId="{32FA569F-D763-41C5-83B3-B1CA5547E9DA}" sibTransId="{4553D1EA-7D31-42DB-9306-890E4265D5D6}"/>
    <dgm:cxn modelId="{2058CB70-ED70-4445-A1B5-91CE76C0451D}" srcId="{A163BA4B-1930-4AE3-8D28-D2818D584731}" destId="{51E962ED-B071-4F5B-B97C-8573ABB13B82}" srcOrd="5" destOrd="0" parTransId="{8147E290-8750-4E27-9818-F78434D5996B}" sibTransId="{76475A70-53D7-403B-8A40-A2E3979F049D}"/>
    <dgm:cxn modelId="{08F2EBD4-8768-4B14-AE08-23A1D220853C}" type="presParOf" srcId="{AEC2735D-A7EA-46E5-921B-8A54F73ABABE}" destId="{CF09559F-63BD-42E0-89A9-81A79AD276A8}" srcOrd="0" destOrd="0" presId="urn:microsoft.com/office/officeart/2005/8/layout/vList2"/>
    <dgm:cxn modelId="{95CC7A1A-8ED7-4234-A344-7595C12ECC8E}" type="presParOf" srcId="{AEC2735D-A7EA-46E5-921B-8A54F73ABABE}" destId="{54C0ADCE-6A57-4872-9035-17F038F95E0A}" srcOrd="1" destOrd="0" presId="urn:microsoft.com/office/officeart/2005/8/layout/vList2"/>
    <dgm:cxn modelId="{2FF13C7C-D91D-49C3-9534-366BDBE0CD24}" type="presParOf" srcId="{AEC2735D-A7EA-46E5-921B-8A54F73ABABE}" destId="{65C03EF2-D94B-4B48-82AD-769D368632FE}" srcOrd="2" destOrd="0" presId="urn:microsoft.com/office/officeart/2005/8/layout/vList2"/>
    <dgm:cxn modelId="{AE9A73A9-1B26-4CEE-B790-D7FC63446DBC}" type="presParOf" srcId="{AEC2735D-A7EA-46E5-921B-8A54F73ABABE}" destId="{B736E664-EC08-4D75-8E27-E672BA300770}" srcOrd="3" destOrd="0" presId="urn:microsoft.com/office/officeart/2005/8/layout/vList2"/>
    <dgm:cxn modelId="{D3FE4EE1-D3E0-43DF-9D3F-A95AB53EA48F}" type="presParOf" srcId="{AEC2735D-A7EA-46E5-921B-8A54F73ABABE}" destId="{9C86424F-11C0-4FD1-A92C-F37A3307C78F}" srcOrd="4" destOrd="0" presId="urn:microsoft.com/office/officeart/2005/8/layout/vList2"/>
    <dgm:cxn modelId="{B82CA683-FB14-4670-941D-A67AFFFD4D85}" type="presParOf" srcId="{AEC2735D-A7EA-46E5-921B-8A54F73ABABE}" destId="{6CEBA7D1-5D19-4CAF-AC75-824D2E3D6299}" srcOrd="5" destOrd="0" presId="urn:microsoft.com/office/officeart/2005/8/layout/vList2"/>
    <dgm:cxn modelId="{7222A30B-02BA-4DC3-A70C-030C1648AFBC}" type="presParOf" srcId="{AEC2735D-A7EA-46E5-921B-8A54F73ABABE}" destId="{71572E81-A424-4F03-9DF9-3C99035BF1E5}" srcOrd="6" destOrd="0" presId="urn:microsoft.com/office/officeart/2005/8/layout/vList2"/>
    <dgm:cxn modelId="{B4E8D8E1-5289-4234-B958-3BC9A6D1315B}" type="presParOf" srcId="{AEC2735D-A7EA-46E5-921B-8A54F73ABABE}" destId="{A51DB945-0266-4E50-B2F2-A1B1C796FA62}" srcOrd="7" destOrd="0" presId="urn:microsoft.com/office/officeart/2005/8/layout/vList2"/>
    <dgm:cxn modelId="{D5B83CFD-29DD-42A9-A654-75BA2F1AE07D}" type="presParOf" srcId="{AEC2735D-A7EA-46E5-921B-8A54F73ABABE}" destId="{4248F8BB-9A2B-42F3-A182-F245C70F3469}" srcOrd="8" destOrd="0" presId="urn:microsoft.com/office/officeart/2005/8/layout/vList2"/>
    <dgm:cxn modelId="{639003F4-EC43-45CD-9219-2775860AD476}" type="presParOf" srcId="{AEC2735D-A7EA-46E5-921B-8A54F73ABABE}" destId="{E61425FC-5CDA-4622-B822-88139E37548C}" srcOrd="9" destOrd="0" presId="urn:microsoft.com/office/officeart/2005/8/layout/vList2"/>
    <dgm:cxn modelId="{29628FE1-F2AC-4C98-A075-E5B6F5BD7937}" type="presParOf" srcId="{AEC2735D-A7EA-46E5-921B-8A54F73ABABE}" destId="{2DB56643-7E00-4B3A-B976-7FD03CB9D043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AC4EBF-FEB8-401B-A8F2-E3EEDEFB3DF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EC7AF3F6-B5C2-43B8-9D81-6B0B82E888C5}">
      <dgm:prSet phldrT="[Text]"/>
      <dgm:spPr>
        <a:solidFill>
          <a:srgbClr val="0070C0"/>
        </a:solidFill>
      </dgm:spPr>
      <dgm:t>
        <a:bodyPr anchor="t"/>
        <a:lstStyle/>
        <a:p>
          <a:r>
            <a:rPr lang="en-US" dirty="0" smtClean="0"/>
            <a:t>Sept - Oct</a:t>
          </a:r>
        </a:p>
        <a:p>
          <a:endParaRPr lang="en-US" dirty="0" smtClean="0"/>
        </a:p>
        <a:p>
          <a:r>
            <a:rPr lang="en-US" i="1" dirty="0" smtClean="0"/>
            <a:t>Raise Awareness</a:t>
          </a:r>
          <a:endParaRPr lang="en-US" i="1" dirty="0"/>
        </a:p>
      </dgm:t>
    </dgm:pt>
    <dgm:pt modelId="{4EC72F1B-BA18-4E78-87B4-DA837AF7CEC7}" type="parTrans" cxnId="{EA0B00D0-6D33-49B3-AF5D-4F1F585D9E05}">
      <dgm:prSet/>
      <dgm:spPr/>
      <dgm:t>
        <a:bodyPr/>
        <a:lstStyle/>
        <a:p>
          <a:endParaRPr lang="en-US"/>
        </a:p>
      </dgm:t>
    </dgm:pt>
    <dgm:pt modelId="{139B1E8A-24C5-4376-9786-2DDC61FF8C0B}" type="sibTrans" cxnId="{EA0B00D0-6D33-49B3-AF5D-4F1F585D9E05}">
      <dgm:prSet/>
      <dgm:spPr/>
      <dgm:t>
        <a:bodyPr/>
        <a:lstStyle/>
        <a:p>
          <a:endParaRPr lang="en-US"/>
        </a:p>
      </dgm:t>
    </dgm:pt>
    <dgm:pt modelId="{C28CDC39-3774-45FB-83D4-676C44AD709D}">
      <dgm:prSet phldrT="[Text]" custT="1"/>
      <dgm:spPr>
        <a:solidFill>
          <a:srgbClr val="0070C0"/>
        </a:solidFill>
      </dgm:spPr>
      <dgm:t>
        <a:bodyPr/>
        <a:lstStyle/>
        <a:p>
          <a:r>
            <a:rPr lang="en-US" sz="2600" dirty="0" smtClean="0"/>
            <a:t>Nov – March</a:t>
          </a:r>
        </a:p>
        <a:p>
          <a:endParaRPr lang="en-US" sz="2600" dirty="0" smtClean="0"/>
        </a:p>
        <a:p>
          <a:r>
            <a:rPr lang="en-US" sz="2400" i="1" dirty="0" smtClean="0"/>
            <a:t>Gather &amp; Analyze Information from Stakeholders</a:t>
          </a:r>
          <a:endParaRPr lang="en-US" sz="2400" i="1" dirty="0"/>
        </a:p>
      </dgm:t>
    </dgm:pt>
    <dgm:pt modelId="{CFE8C5A2-DF95-429A-97B7-EE59B2A6F79B}" type="parTrans" cxnId="{D111DE17-5F95-4D5D-97A0-1067E0DE4539}">
      <dgm:prSet/>
      <dgm:spPr/>
      <dgm:t>
        <a:bodyPr/>
        <a:lstStyle/>
        <a:p>
          <a:endParaRPr lang="en-US"/>
        </a:p>
      </dgm:t>
    </dgm:pt>
    <dgm:pt modelId="{F75641EB-7004-47CF-B949-3BD79CE48CE8}" type="sibTrans" cxnId="{D111DE17-5F95-4D5D-97A0-1067E0DE4539}">
      <dgm:prSet/>
      <dgm:spPr/>
      <dgm:t>
        <a:bodyPr/>
        <a:lstStyle/>
        <a:p>
          <a:endParaRPr lang="en-US"/>
        </a:p>
      </dgm:t>
    </dgm:pt>
    <dgm:pt modelId="{A00E461A-9786-4933-BE5B-56102BC3EA56}">
      <dgm:prSet phldrT="[Text]"/>
      <dgm:spPr>
        <a:solidFill>
          <a:srgbClr val="0070C0"/>
        </a:solidFill>
      </dgm:spPr>
      <dgm:t>
        <a:bodyPr anchor="t"/>
        <a:lstStyle/>
        <a:p>
          <a:r>
            <a:rPr lang="en-US" dirty="0" smtClean="0"/>
            <a:t>April – June</a:t>
          </a:r>
        </a:p>
        <a:p>
          <a:endParaRPr lang="en-US" dirty="0" smtClean="0"/>
        </a:p>
        <a:p>
          <a:r>
            <a:rPr lang="en-US" i="1" dirty="0" smtClean="0"/>
            <a:t>Synthesize &amp; Report</a:t>
          </a:r>
          <a:endParaRPr lang="en-US" i="1" dirty="0"/>
        </a:p>
      </dgm:t>
    </dgm:pt>
    <dgm:pt modelId="{C08752E2-8788-4D78-B04D-05908DDD740B}" type="parTrans" cxnId="{3260495E-F1A7-4315-9944-7945336F2275}">
      <dgm:prSet/>
      <dgm:spPr/>
      <dgm:t>
        <a:bodyPr/>
        <a:lstStyle/>
        <a:p>
          <a:endParaRPr lang="en-US"/>
        </a:p>
      </dgm:t>
    </dgm:pt>
    <dgm:pt modelId="{5EFB43E7-D391-4DC2-8BF6-718C29527CE2}" type="sibTrans" cxnId="{3260495E-F1A7-4315-9944-7945336F2275}">
      <dgm:prSet/>
      <dgm:spPr/>
      <dgm:t>
        <a:bodyPr/>
        <a:lstStyle/>
        <a:p>
          <a:endParaRPr lang="en-US"/>
        </a:p>
      </dgm:t>
    </dgm:pt>
    <dgm:pt modelId="{2DB0E97B-5838-42A7-92F7-50B699A2FA52}" type="pres">
      <dgm:prSet presAssocID="{62AC4EBF-FEB8-401B-A8F2-E3EEDEFB3DFA}" presName="CompostProcess" presStyleCnt="0">
        <dgm:presLayoutVars>
          <dgm:dir/>
          <dgm:resizeHandles val="exact"/>
        </dgm:presLayoutVars>
      </dgm:prSet>
      <dgm:spPr/>
    </dgm:pt>
    <dgm:pt modelId="{2CC12CDE-572C-45BD-AB87-EAB877984A89}" type="pres">
      <dgm:prSet presAssocID="{62AC4EBF-FEB8-401B-A8F2-E3EEDEFB3DFA}" presName="arrow" presStyleLbl="bgShp" presStyleIdx="0" presStyleCnt="1"/>
      <dgm:spPr/>
    </dgm:pt>
    <dgm:pt modelId="{286B0DA0-CD85-4916-B071-26FFBB9D0201}" type="pres">
      <dgm:prSet presAssocID="{62AC4EBF-FEB8-401B-A8F2-E3EEDEFB3DFA}" presName="linearProcess" presStyleCnt="0"/>
      <dgm:spPr/>
    </dgm:pt>
    <dgm:pt modelId="{130A1769-CD28-42C8-9DBB-E23C9FBDD89C}" type="pres">
      <dgm:prSet presAssocID="{EC7AF3F6-B5C2-43B8-9D81-6B0B82E888C5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684A81-AF4E-415B-B8F0-AD34894D64D7}" type="pres">
      <dgm:prSet presAssocID="{139B1E8A-24C5-4376-9786-2DDC61FF8C0B}" presName="sibTrans" presStyleCnt="0"/>
      <dgm:spPr/>
    </dgm:pt>
    <dgm:pt modelId="{C6C259F4-4685-4413-8244-A8B0BABF664C}" type="pres">
      <dgm:prSet presAssocID="{C28CDC39-3774-45FB-83D4-676C44AD709D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426A64-F38D-4800-9194-1AA7C3B5698B}" type="pres">
      <dgm:prSet presAssocID="{F75641EB-7004-47CF-B949-3BD79CE48CE8}" presName="sibTrans" presStyleCnt="0"/>
      <dgm:spPr/>
    </dgm:pt>
    <dgm:pt modelId="{8D3FA04A-5F1B-4C21-9449-3F89D8AA59B9}" type="pres">
      <dgm:prSet presAssocID="{A00E461A-9786-4933-BE5B-56102BC3EA56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0B00D0-6D33-49B3-AF5D-4F1F585D9E05}" srcId="{62AC4EBF-FEB8-401B-A8F2-E3EEDEFB3DFA}" destId="{EC7AF3F6-B5C2-43B8-9D81-6B0B82E888C5}" srcOrd="0" destOrd="0" parTransId="{4EC72F1B-BA18-4E78-87B4-DA837AF7CEC7}" sibTransId="{139B1E8A-24C5-4376-9786-2DDC61FF8C0B}"/>
    <dgm:cxn modelId="{D111DE17-5F95-4D5D-97A0-1067E0DE4539}" srcId="{62AC4EBF-FEB8-401B-A8F2-E3EEDEFB3DFA}" destId="{C28CDC39-3774-45FB-83D4-676C44AD709D}" srcOrd="1" destOrd="0" parTransId="{CFE8C5A2-DF95-429A-97B7-EE59B2A6F79B}" sibTransId="{F75641EB-7004-47CF-B949-3BD79CE48CE8}"/>
    <dgm:cxn modelId="{9DD628C4-C324-4DE7-A07F-54956F27619C}" type="presOf" srcId="{C28CDC39-3774-45FB-83D4-676C44AD709D}" destId="{C6C259F4-4685-4413-8244-A8B0BABF664C}" srcOrd="0" destOrd="0" presId="urn:microsoft.com/office/officeart/2005/8/layout/hProcess9"/>
    <dgm:cxn modelId="{D8EC6619-F1CA-44C9-8D0E-70BA27B324B8}" type="presOf" srcId="{A00E461A-9786-4933-BE5B-56102BC3EA56}" destId="{8D3FA04A-5F1B-4C21-9449-3F89D8AA59B9}" srcOrd="0" destOrd="0" presId="urn:microsoft.com/office/officeart/2005/8/layout/hProcess9"/>
    <dgm:cxn modelId="{B5144E3E-350A-4BE5-B620-AB7043B0D97D}" type="presOf" srcId="{EC7AF3F6-B5C2-43B8-9D81-6B0B82E888C5}" destId="{130A1769-CD28-42C8-9DBB-E23C9FBDD89C}" srcOrd="0" destOrd="0" presId="urn:microsoft.com/office/officeart/2005/8/layout/hProcess9"/>
    <dgm:cxn modelId="{BBEFDA45-0C01-4568-8BE6-CE8A41E75A27}" type="presOf" srcId="{62AC4EBF-FEB8-401B-A8F2-E3EEDEFB3DFA}" destId="{2DB0E97B-5838-42A7-92F7-50B699A2FA52}" srcOrd="0" destOrd="0" presId="urn:microsoft.com/office/officeart/2005/8/layout/hProcess9"/>
    <dgm:cxn modelId="{3260495E-F1A7-4315-9944-7945336F2275}" srcId="{62AC4EBF-FEB8-401B-A8F2-E3EEDEFB3DFA}" destId="{A00E461A-9786-4933-BE5B-56102BC3EA56}" srcOrd="2" destOrd="0" parTransId="{C08752E2-8788-4D78-B04D-05908DDD740B}" sibTransId="{5EFB43E7-D391-4DC2-8BF6-718C29527CE2}"/>
    <dgm:cxn modelId="{873B742F-3370-435D-A453-03D72F2EFE87}" type="presParOf" srcId="{2DB0E97B-5838-42A7-92F7-50B699A2FA52}" destId="{2CC12CDE-572C-45BD-AB87-EAB877984A89}" srcOrd="0" destOrd="0" presId="urn:microsoft.com/office/officeart/2005/8/layout/hProcess9"/>
    <dgm:cxn modelId="{E8A39041-D3FE-4E01-9D9B-B37DFCF60F58}" type="presParOf" srcId="{2DB0E97B-5838-42A7-92F7-50B699A2FA52}" destId="{286B0DA0-CD85-4916-B071-26FFBB9D0201}" srcOrd="1" destOrd="0" presId="urn:microsoft.com/office/officeart/2005/8/layout/hProcess9"/>
    <dgm:cxn modelId="{F91E4C4A-3583-47BF-89C2-04445B1549E3}" type="presParOf" srcId="{286B0DA0-CD85-4916-B071-26FFBB9D0201}" destId="{130A1769-CD28-42C8-9DBB-E23C9FBDD89C}" srcOrd="0" destOrd="0" presId="urn:microsoft.com/office/officeart/2005/8/layout/hProcess9"/>
    <dgm:cxn modelId="{A17D50B6-A45B-494E-A074-AA572C4F717E}" type="presParOf" srcId="{286B0DA0-CD85-4916-B071-26FFBB9D0201}" destId="{2E684A81-AF4E-415B-B8F0-AD34894D64D7}" srcOrd="1" destOrd="0" presId="urn:microsoft.com/office/officeart/2005/8/layout/hProcess9"/>
    <dgm:cxn modelId="{8405ACD1-4364-496D-B704-14A0CFFF01AA}" type="presParOf" srcId="{286B0DA0-CD85-4916-B071-26FFBB9D0201}" destId="{C6C259F4-4685-4413-8244-A8B0BABF664C}" srcOrd="2" destOrd="0" presId="urn:microsoft.com/office/officeart/2005/8/layout/hProcess9"/>
    <dgm:cxn modelId="{C4632320-1F76-4600-830F-155EF84A1A30}" type="presParOf" srcId="{286B0DA0-CD85-4916-B071-26FFBB9D0201}" destId="{9B426A64-F38D-4800-9194-1AA7C3B5698B}" srcOrd="3" destOrd="0" presId="urn:microsoft.com/office/officeart/2005/8/layout/hProcess9"/>
    <dgm:cxn modelId="{CD60C69D-E68C-4784-992C-1EAFC36C4964}" type="presParOf" srcId="{286B0DA0-CD85-4916-B071-26FFBB9D0201}" destId="{8D3FA04A-5F1B-4C21-9449-3F89D8AA59B9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F1A196C-8D12-43E7-AD8F-43D8B464C65E}" type="doc">
      <dgm:prSet loTypeId="urn:microsoft.com/office/officeart/2005/8/layout/hList1" loCatId="list" qsTypeId="urn:microsoft.com/office/officeart/2005/8/quickstyle/3d1" qsCatId="3D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0FFD243D-DACB-48FB-A50C-54B08E74A8BB}">
      <dgm:prSet phldrT="[Text]" custT="1"/>
      <dgm:spPr/>
      <dgm:t>
        <a:bodyPr anchor="t"/>
        <a:lstStyle/>
        <a:p>
          <a:pPr algn="l"/>
          <a:r>
            <a:rPr lang="en-US" sz="1800" b="1" dirty="0" smtClean="0">
              <a:latin typeface="Century Gothic" pitchFamily="34" charset="0"/>
            </a:rPr>
            <a:t>Phase 1</a:t>
          </a:r>
          <a:r>
            <a:rPr lang="en-US" sz="1800" b="0" dirty="0" smtClean="0">
              <a:latin typeface="Century Gothic" pitchFamily="34" charset="0"/>
            </a:rPr>
            <a:t>:  Raise Awareness</a:t>
          </a:r>
        </a:p>
        <a:p>
          <a:pPr algn="l"/>
          <a:endParaRPr lang="en-US" sz="1600" b="0" i="1" dirty="0" smtClean="0">
            <a:latin typeface="Century Gothic" pitchFamily="34" charset="0"/>
          </a:endParaRPr>
        </a:p>
        <a:p>
          <a:pPr algn="l"/>
          <a:r>
            <a:rPr lang="en-US" sz="1600" b="0" i="1" dirty="0" smtClean="0">
              <a:latin typeface="Century Gothic" pitchFamily="34" charset="0"/>
            </a:rPr>
            <a:t>September - October</a:t>
          </a:r>
          <a:endParaRPr lang="en-US" sz="1600" b="0" i="1" dirty="0">
            <a:latin typeface="Century Gothic" pitchFamily="34" charset="0"/>
          </a:endParaRPr>
        </a:p>
      </dgm:t>
    </dgm:pt>
    <dgm:pt modelId="{12F94142-846C-4B12-8189-AB26E1BE9190}" type="parTrans" cxnId="{B640633C-711E-46C1-AE69-ADBA74973D3A}">
      <dgm:prSet/>
      <dgm:spPr/>
      <dgm:t>
        <a:bodyPr/>
        <a:lstStyle/>
        <a:p>
          <a:endParaRPr lang="en-US"/>
        </a:p>
      </dgm:t>
    </dgm:pt>
    <dgm:pt modelId="{0298991C-2744-47A5-A18C-32A487E4EE36}" type="sibTrans" cxnId="{B640633C-711E-46C1-AE69-ADBA74973D3A}">
      <dgm:prSet/>
      <dgm:spPr/>
      <dgm:t>
        <a:bodyPr/>
        <a:lstStyle/>
        <a:p>
          <a:endParaRPr lang="en-US"/>
        </a:p>
      </dgm:t>
    </dgm:pt>
    <dgm:pt modelId="{16C92ABE-D3C7-431C-8791-54FE8E98DEF2}">
      <dgm:prSet phldrT="[Text]" custT="1"/>
      <dgm:spPr/>
      <dgm:t>
        <a:bodyPr/>
        <a:lstStyle/>
        <a:p>
          <a:pPr algn="l"/>
          <a:r>
            <a:rPr lang="en-US" sz="1800" b="0" i="1" dirty="0" smtClean="0">
              <a:latin typeface="Century Gothic" pitchFamily="34" charset="0"/>
            </a:rPr>
            <a:t>SAB</a:t>
          </a:r>
          <a:endParaRPr lang="en-US" sz="1800" b="0" i="1" dirty="0">
            <a:latin typeface="Century Gothic" pitchFamily="34" charset="0"/>
          </a:endParaRPr>
        </a:p>
      </dgm:t>
    </dgm:pt>
    <dgm:pt modelId="{C131F4E2-3B1B-44F8-89FD-E2E2867D7A95}" type="parTrans" cxnId="{46FBB51F-2093-45B2-8615-CADBA0DED522}">
      <dgm:prSet/>
      <dgm:spPr/>
      <dgm:t>
        <a:bodyPr/>
        <a:lstStyle/>
        <a:p>
          <a:endParaRPr lang="en-US"/>
        </a:p>
      </dgm:t>
    </dgm:pt>
    <dgm:pt modelId="{D5F22D5A-970F-4964-87B0-729DA4ED3502}" type="sibTrans" cxnId="{46FBB51F-2093-45B2-8615-CADBA0DED522}">
      <dgm:prSet/>
      <dgm:spPr/>
      <dgm:t>
        <a:bodyPr/>
        <a:lstStyle/>
        <a:p>
          <a:endParaRPr lang="en-US"/>
        </a:p>
      </dgm:t>
    </dgm:pt>
    <dgm:pt modelId="{18A56460-319A-4796-8CAC-E3A7FC1EAC5C}">
      <dgm:prSet phldrT="[Text]" custT="1"/>
      <dgm:spPr/>
      <dgm:t>
        <a:bodyPr anchor="t"/>
        <a:lstStyle/>
        <a:p>
          <a:pPr algn="l"/>
          <a:r>
            <a:rPr lang="en-US" sz="1800" b="1" dirty="0" smtClean="0">
              <a:latin typeface="Century Gothic" pitchFamily="34" charset="0"/>
            </a:rPr>
            <a:t>Phase 2</a:t>
          </a:r>
          <a:r>
            <a:rPr lang="en-US" sz="1800" b="0" dirty="0" smtClean="0">
              <a:latin typeface="Century Gothic" pitchFamily="34" charset="0"/>
            </a:rPr>
            <a:t>:  Gather &amp; Analyze Feedback from Stakeholders</a:t>
          </a:r>
        </a:p>
        <a:p>
          <a:pPr algn="l"/>
          <a:r>
            <a:rPr lang="en-US" sz="1600" b="0" i="1" dirty="0" smtClean="0">
              <a:latin typeface="Century Gothic" pitchFamily="34" charset="0"/>
            </a:rPr>
            <a:t>November – March</a:t>
          </a:r>
          <a:endParaRPr lang="en-US" sz="1800" b="0" i="1" dirty="0" smtClean="0">
            <a:latin typeface="Century Gothic" pitchFamily="34" charset="0"/>
          </a:endParaRPr>
        </a:p>
        <a:p>
          <a:pPr algn="ctr"/>
          <a:r>
            <a:rPr lang="en-US" sz="1800" b="0" dirty="0" smtClean="0">
              <a:latin typeface="Century Gothic" pitchFamily="34" charset="0"/>
            </a:rPr>
            <a:t>  </a:t>
          </a:r>
          <a:endParaRPr lang="en-US" sz="1800" b="0" dirty="0">
            <a:latin typeface="Century Gothic" pitchFamily="34" charset="0"/>
          </a:endParaRPr>
        </a:p>
      </dgm:t>
    </dgm:pt>
    <dgm:pt modelId="{1FB8C883-7DD7-469C-BB3B-ACCA5299CC2C}" type="parTrans" cxnId="{982F4DF4-C334-4602-8605-F1FD4634099F}">
      <dgm:prSet/>
      <dgm:spPr/>
      <dgm:t>
        <a:bodyPr/>
        <a:lstStyle/>
        <a:p>
          <a:endParaRPr lang="en-US"/>
        </a:p>
      </dgm:t>
    </dgm:pt>
    <dgm:pt modelId="{1CEAA1D9-2F39-4211-8B99-78EB85470CE4}" type="sibTrans" cxnId="{982F4DF4-C334-4602-8605-F1FD4634099F}">
      <dgm:prSet/>
      <dgm:spPr/>
      <dgm:t>
        <a:bodyPr/>
        <a:lstStyle/>
        <a:p>
          <a:endParaRPr lang="en-US"/>
        </a:p>
      </dgm:t>
    </dgm:pt>
    <dgm:pt modelId="{30E31B8E-2AE2-4177-8EB8-EE046383484A}">
      <dgm:prSet phldrT="[Text]" custT="1"/>
      <dgm:spPr/>
      <dgm:t>
        <a:bodyPr/>
        <a:lstStyle/>
        <a:p>
          <a:r>
            <a:rPr lang="en-US" sz="1800" b="0" i="1" dirty="0" smtClean="0">
              <a:latin typeface="Century Gothic" pitchFamily="34" charset="0"/>
            </a:rPr>
            <a:t>K12 Insight Open Feedback Survey</a:t>
          </a:r>
          <a:endParaRPr lang="en-US" sz="1800" b="0" i="1" dirty="0">
            <a:latin typeface="Century Gothic" pitchFamily="34" charset="0"/>
          </a:endParaRPr>
        </a:p>
      </dgm:t>
    </dgm:pt>
    <dgm:pt modelId="{E8360E27-ED0E-4484-897B-DBA7BBF33DC7}" type="parTrans" cxnId="{10E7CB19-FEB6-46ED-966E-AFD5E7E622B2}">
      <dgm:prSet/>
      <dgm:spPr/>
      <dgm:t>
        <a:bodyPr/>
        <a:lstStyle/>
        <a:p>
          <a:endParaRPr lang="en-US"/>
        </a:p>
      </dgm:t>
    </dgm:pt>
    <dgm:pt modelId="{3E70B238-2DD8-4EEA-AA9C-479521E5E5A9}" type="sibTrans" cxnId="{10E7CB19-FEB6-46ED-966E-AFD5E7E622B2}">
      <dgm:prSet/>
      <dgm:spPr/>
      <dgm:t>
        <a:bodyPr/>
        <a:lstStyle/>
        <a:p>
          <a:endParaRPr lang="en-US"/>
        </a:p>
      </dgm:t>
    </dgm:pt>
    <dgm:pt modelId="{23699E9F-4DCC-4518-A8AA-0CB67922B148}">
      <dgm:prSet phldrT="[Text]" custT="1"/>
      <dgm:spPr/>
      <dgm:t>
        <a:bodyPr anchor="t"/>
        <a:lstStyle/>
        <a:p>
          <a:pPr algn="l"/>
          <a:r>
            <a:rPr lang="en-US" sz="1800" b="1" dirty="0" smtClean="0">
              <a:latin typeface="Century Gothic" pitchFamily="34" charset="0"/>
            </a:rPr>
            <a:t>Phase 3</a:t>
          </a:r>
          <a:r>
            <a:rPr lang="en-US" sz="1800" b="0" dirty="0" smtClean="0">
              <a:latin typeface="Century Gothic" pitchFamily="34" charset="0"/>
            </a:rPr>
            <a:t>:  Synthesize Feedback &amp; Present to School Board</a:t>
          </a:r>
        </a:p>
        <a:p>
          <a:pPr algn="l"/>
          <a:r>
            <a:rPr lang="en-US" sz="1600" b="0" i="1" dirty="0" smtClean="0">
              <a:latin typeface="Century Gothic" pitchFamily="34" charset="0"/>
            </a:rPr>
            <a:t>April - June</a:t>
          </a:r>
          <a:endParaRPr lang="en-US" sz="1600" b="0" i="1" dirty="0">
            <a:latin typeface="Century Gothic" pitchFamily="34" charset="0"/>
          </a:endParaRPr>
        </a:p>
      </dgm:t>
    </dgm:pt>
    <dgm:pt modelId="{8910AF4A-1798-43FF-909E-809EE8481647}" type="parTrans" cxnId="{61490DD3-7E3E-4A4E-BB28-9AB10C13931E}">
      <dgm:prSet/>
      <dgm:spPr/>
      <dgm:t>
        <a:bodyPr/>
        <a:lstStyle/>
        <a:p>
          <a:endParaRPr lang="en-US"/>
        </a:p>
      </dgm:t>
    </dgm:pt>
    <dgm:pt modelId="{157BA5A5-2947-4E62-985D-69DAC19A27BB}" type="sibTrans" cxnId="{61490DD3-7E3E-4A4E-BB28-9AB10C13931E}">
      <dgm:prSet/>
      <dgm:spPr/>
      <dgm:t>
        <a:bodyPr/>
        <a:lstStyle/>
        <a:p>
          <a:endParaRPr lang="en-US"/>
        </a:p>
      </dgm:t>
    </dgm:pt>
    <dgm:pt modelId="{53B085FA-2E25-4064-8916-C1ED1DE64D5C}">
      <dgm:prSet phldrT="[Text]" custT="1"/>
      <dgm:spPr/>
      <dgm:t>
        <a:bodyPr/>
        <a:lstStyle/>
        <a:p>
          <a:r>
            <a:rPr lang="en-US" sz="1800" b="0" i="1" dirty="0" smtClean="0">
              <a:latin typeface="Century Gothic" pitchFamily="34" charset="0"/>
            </a:rPr>
            <a:t>Quality Council Summary of Findings Presented to Cabinet</a:t>
          </a:r>
          <a:endParaRPr lang="en-US" sz="1800" b="0" i="1" dirty="0">
            <a:latin typeface="Century Gothic" pitchFamily="34" charset="0"/>
          </a:endParaRPr>
        </a:p>
      </dgm:t>
    </dgm:pt>
    <dgm:pt modelId="{6A86224A-5D3A-4566-B6F8-DAF8C6543B66}" type="parTrans" cxnId="{5A9DA90D-997D-47DA-8741-11C087ADE2EE}">
      <dgm:prSet/>
      <dgm:spPr/>
      <dgm:t>
        <a:bodyPr/>
        <a:lstStyle/>
        <a:p>
          <a:endParaRPr lang="en-US"/>
        </a:p>
      </dgm:t>
    </dgm:pt>
    <dgm:pt modelId="{7EB91226-3ED3-4559-BFFD-6379F8443BD9}" type="sibTrans" cxnId="{5A9DA90D-997D-47DA-8741-11C087ADE2EE}">
      <dgm:prSet/>
      <dgm:spPr/>
      <dgm:t>
        <a:bodyPr/>
        <a:lstStyle/>
        <a:p>
          <a:endParaRPr lang="en-US"/>
        </a:p>
      </dgm:t>
    </dgm:pt>
    <dgm:pt modelId="{55D8017B-08BD-4744-A0CF-723BC105349C}">
      <dgm:prSet phldrT="[Text]" custT="1"/>
      <dgm:spPr/>
      <dgm:t>
        <a:bodyPr/>
        <a:lstStyle/>
        <a:p>
          <a:pPr algn="l"/>
          <a:r>
            <a:rPr lang="en-US" sz="1800" b="0" i="1" dirty="0" smtClean="0">
              <a:latin typeface="Century Gothic" pitchFamily="34" charset="0"/>
            </a:rPr>
            <a:t>Compass</a:t>
          </a:r>
          <a:endParaRPr lang="en-US" sz="1800" b="0" i="1" dirty="0">
            <a:latin typeface="Century Gothic" pitchFamily="34" charset="0"/>
          </a:endParaRPr>
        </a:p>
      </dgm:t>
    </dgm:pt>
    <dgm:pt modelId="{CB1C74A6-311E-409B-B956-8EB94D41E994}" type="parTrans" cxnId="{5590300C-54C8-4DC6-85F3-87EE6424CCEC}">
      <dgm:prSet/>
      <dgm:spPr/>
      <dgm:t>
        <a:bodyPr/>
        <a:lstStyle/>
        <a:p>
          <a:endParaRPr lang="en-US"/>
        </a:p>
      </dgm:t>
    </dgm:pt>
    <dgm:pt modelId="{4B5D04A0-86D9-4B62-91F3-18B26898B457}" type="sibTrans" cxnId="{5590300C-54C8-4DC6-85F3-87EE6424CCEC}">
      <dgm:prSet/>
      <dgm:spPr/>
      <dgm:t>
        <a:bodyPr/>
        <a:lstStyle/>
        <a:p>
          <a:endParaRPr lang="en-US"/>
        </a:p>
      </dgm:t>
    </dgm:pt>
    <dgm:pt modelId="{8468D25E-3748-47CA-8ADF-E8BF52120D72}">
      <dgm:prSet phldrT="[Text]" custT="1"/>
      <dgm:spPr/>
      <dgm:t>
        <a:bodyPr/>
        <a:lstStyle/>
        <a:p>
          <a:pPr algn="l"/>
          <a:endParaRPr lang="en-US" sz="1800" b="0" i="1" dirty="0">
            <a:latin typeface="Century Gothic" pitchFamily="34" charset="0"/>
          </a:endParaRPr>
        </a:p>
      </dgm:t>
    </dgm:pt>
    <dgm:pt modelId="{9AE07544-5C47-429A-BDA0-4913C702B124}" type="parTrans" cxnId="{9591049F-9EB8-42B2-9D69-02EC36959BE4}">
      <dgm:prSet/>
      <dgm:spPr/>
      <dgm:t>
        <a:bodyPr/>
        <a:lstStyle/>
        <a:p>
          <a:endParaRPr lang="en-US"/>
        </a:p>
      </dgm:t>
    </dgm:pt>
    <dgm:pt modelId="{9F57C95F-82FC-451F-AA7A-028B5C4FC3B4}" type="sibTrans" cxnId="{9591049F-9EB8-42B2-9D69-02EC36959BE4}">
      <dgm:prSet/>
      <dgm:spPr/>
      <dgm:t>
        <a:bodyPr/>
        <a:lstStyle/>
        <a:p>
          <a:endParaRPr lang="en-US"/>
        </a:p>
      </dgm:t>
    </dgm:pt>
    <dgm:pt modelId="{DFB30F8D-D968-4472-A2A1-F36D9CD9CCB0}">
      <dgm:prSet phldrT="[Text]" custT="1"/>
      <dgm:spPr/>
      <dgm:t>
        <a:bodyPr/>
        <a:lstStyle/>
        <a:p>
          <a:pPr algn="l"/>
          <a:endParaRPr lang="en-US" sz="1800" b="0" i="1" dirty="0">
            <a:latin typeface="Century Gothic" pitchFamily="34" charset="0"/>
          </a:endParaRPr>
        </a:p>
      </dgm:t>
    </dgm:pt>
    <dgm:pt modelId="{C95FEB1E-55FC-4AF6-AA95-D2DF707F8CC2}" type="parTrans" cxnId="{BE772D19-6160-441D-8FDE-EE39888480DD}">
      <dgm:prSet/>
      <dgm:spPr/>
      <dgm:t>
        <a:bodyPr/>
        <a:lstStyle/>
        <a:p>
          <a:endParaRPr lang="en-US"/>
        </a:p>
      </dgm:t>
    </dgm:pt>
    <dgm:pt modelId="{3F1E5DEB-AFA7-4451-AA3B-BC3BF45B0597}" type="sibTrans" cxnId="{BE772D19-6160-441D-8FDE-EE39888480DD}">
      <dgm:prSet/>
      <dgm:spPr/>
      <dgm:t>
        <a:bodyPr/>
        <a:lstStyle/>
        <a:p>
          <a:endParaRPr lang="en-US"/>
        </a:p>
      </dgm:t>
    </dgm:pt>
    <dgm:pt modelId="{0AD5EF6E-665F-42B2-8A7B-3925B691510E}">
      <dgm:prSet phldrT="[Text]" custT="1"/>
      <dgm:spPr/>
      <dgm:t>
        <a:bodyPr/>
        <a:lstStyle/>
        <a:p>
          <a:pPr algn="l"/>
          <a:r>
            <a:rPr lang="en-US" sz="1800" b="0" i="1" dirty="0" smtClean="0">
              <a:latin typeface="Century Gothic" pitchFamily="34" charset="0"/>
            </a:rPr>
            <a:t>BbConnect</a:t>
          </a:r>
          <a:endParaRPr lang="en-US" sz="1800" b="0" i="1" dirty="0">
            <a:latin typeface="Century Gothic" pitchFamily="34" charset="0"/>
          </a:endParaRPr>
        </a:p>
      </dgm:t>
    </dgm:pt>
    <dgm:pt modelId="{372DA02F-5904-4A42-9317-0A4DCFC17120}" type="parTrans" cxnId="{967684FE-3D88-42D6-A477-E9B7E862CF3F}">
      <dgm:prSet/>
      <dgm:spPr/>
      <dgm:t>
        <a:bodyPr/>
        <a:lstStyle/>
        <a:p>
          <a:endParaRPr lang="en-US"/>
        </a:p>
      </dgm:t>
    </dgm:pt>
    <dgm:pt modelId="{790B0C15-7DEF-4E32-9476-969C5C51B2FD}" type="sibTrans" cxnId="{967684FE-3D88-42D6-A477-E9B7E862CF3F}">
      <dgm:prSet/>
      <dgm:spPr/>
      <dgm:t>
        <a:bodyPr/>
        <a:lstStyle/>
        <a:p>
          <a:endParaRPr lang="en-US"/>
        </a:p>
      </dgm:t>
    </dgm:pt>
    <dgm:pt modelId="{D832527E-9F48-4396-911A-B8C892DBF398}">
      <dgm:prSet phldrT="[Text]" custT="1"/>
      <dgm:spPr/>
      <dgm:t>
        <a:bodyPr/>
        <a:lstStyle/>
        <a:p>
          <a:pPr algn="l"/>
          <a:r>
            <a:rPr lang="en-US" sz="1800" b="0" i="1" dirty="0" smtClean="0">
              <a:latin typeface="Century Gothic" pitchFamily="34" charset="0"/>
            </a:rPr>
            <a:t>Web Site</a:t>
          </a:r>
          <a:endParaRPr lang="en-US" sz="1800" b="0" i="1" dirty="0">
            <a:latin typeface="Century Gothic" pitchFamily="34" charset="0"/>
          </a:endParaRPr>
        </a:p>
      </dgm:t>
    </dgm:pt>
    <dgm:pt modelId="{A6437F9B-DE60-4DB2-BA19-F4596BA43C46}" type="parTrans" cxnId="{BD90E2BE-DFB4-4AC2-8466-C21FCE406E8C}">
      <dgm:prSet/>
      <dgm:spPr/>
      <dgm:t>
        <a:bodyPr/>
        <a:lstStyle/>
        <a:p>
          <a:endParaRPr lang="en-US"/>
        </a:p>
      </dgm:t>
    </dgm:pt>
    <dgm:pt modelId="{4BEC4DC5-5189-4BE7-A27C-A30FB2CE47B2}" type="sibTrans" cxnId="{BD90E2BE-DFB4-4AC2-8466-C21FCE406E8C}">
      <dgm:prSet/>
      <dgm:spPr/>
      <dgm:t>
        <a:bodyPr/>
        <a:lstStyle/>
        <a:p>
          <a:endParaRPr lang="en-US"/>
        </a:p>
      </dgm:t>
    </dgm:pt>
    <dgm:pt modelId="{A2A9B2E4-6046-4B6B-A5D0-8BB42591934F}">
      <dgm:prSet phldrT="[Text]" custT="1"/>
      <dgm:spPr/>
      <dgm:t>
        <a:bodyPr/>
        <a:lstStyle/>
        <a:p>
          <a:pPr algn="l"/>
          <a:r>
            <a:rPr lang="en-US" sz="1800" b="0" i="1" dirty="0" smtClean="0">
              <a:latin typeface="Century Gothic" pitchFamily="34" charset="0"/>
            </a:rPr>
            <a:t>Press Release</a:t>
          </a:r>
          <a:endParaRPr lang="en-US" sz="1800" b="0" i="1" dirty="0">
            <a:latin typeface="Century Gothic" pitchFamily="34" charset="0"/>
          </a:endParaRPr>
        </a:p>
      </dgm:t>
    </dgm:pt>
    <dgm:pt modelId="{9DA7FAEE-0C5C-42BE-AA3C-131A3B957023}" type="parTrans" cxnId="{DBBA0CAE-CA48-46C9-9B28-768E6DA30B26}">
      <dgm:prSet/>
      <dgm:spPr/>
      <dgm:t>
        <a:bodyPr/>
        <a:lstStyle/>
        <a:p>
          <a:endParaRPr lang="en-US"/>
        </a:p>
      </dgm:t>
    </dgm:pt>
    <dgm:pt modelId="{E2D4958E-8DF5-4EDC-ADB4-5CF646F53C6A}" type="sibTrans" cxnId="{DBBA0CAE-CA48-46C9-9B28-768E6DA30B26}">
      <dgm:prSet/>
      <dgm:spPr/>
      <dgm:t>
        <a:bodyPr/>
        <a:lstStyle/>
        <a:p>
          <a:endParaRPr lang="en-US"/>
        </a:p>
      </dgm:t>
    </dgm:pt>
    <dgm:pt modelId="{143F013C-0E93-4ED0-9B74-699ECB1244C7}">
      <dgm:prSet phldrT="[Text]" custT="1"/>
      <dgm:spPr/>
      <dgm:t>
        <a:bodyPr/>
        <a:lstStyle/>
        <a:p>
          <a:pPr algn="l"/>
          <a:r>
            <a:rPr lang="en-US" sz="1800" b="0" i="1" dirty="0" smtClean="0">
              <a:latin typeface="Century Gothic" pitchFamily="34" charset="0"/>
            </a:rPr>
            <a:t>Notification to Advisory Group Leads</a:t>
          </a:r>
          <a:endParaRPr lang="en-US" sz="1800" b="0" i="1" dirty="0">
            <a:latin typeface="Century Gothic" pitchFamily="34" charset="0"/>
          </a:endParaRPr>
        </a:p>
      </dgm:t>
    </dgm:pt>
    <dgm:pt modelId="{B1188A22-EA7A-4608-B8EC-A3CB1F1A6F75}" type="parTrans" cxnId="{BD1927C2-33B7-4A22-9C2B-788FAE3A81AA}">
      <dgm:prSet/>
      <dgm:spPr/>
      <dgm:t>
        <a:bodyPr/>
        <a:lstStyle/>
        <a:p>
          <a:endParaRPr lang="en-US"/>
        </a:p>
      </dgm:t>
    </dgm:pt>
    <dgm:pt modelId="{A3B2C834-F884-4241-90B5-6BC144FE7F7D}" type="sibTrans" cxnId="{BD1927C2-33B7-4A22-9C2B-788FAE3A81AA}">
      <dgm:prSet/>
      <dgm:spPr/>
      <dgm:t>
        <a:bodyPr/>
        <a:lstStyle/>
        <a:p>
          <a:endParaRPr lang="en-US"/>
        </a:p>
      </dgm:t>
    </dgm:pt>
    <dgm:pt modelId="{32F1B2B2-17BB-4AF5-AF58-6AF2A899CB53}">
      <dgm:prSet phldrT="[Text]" custT="1"/>
      <dgm:spPr/>
      <dgm:t>
        <a:bodyPr/>
        <a:lstStyle/>
        <a:p>
          <a:endParaRPr lang="en-US" sz="1800" b="0" i="1" dirty="0">
            <a:latin typeface="Century Gothic" pitchFamily="34" charset="0"/>
          </a:endParaRPr>
        </a:p>
      </dgm:t>
    </dgm:pt>
    <dgm:pt modelId="{FA63A0D8-7AFC-4E30-8438-9AEFEDB45106}" type="parTrans" cxnId="{2C4728FF-DA07-4F48-B360-160B41DA9150}">
      <dgm:prSet/>
      <dgm:spPr/>
      <dgm:t>
        <a:bodyPr/>
        <a:lstStyle/>
        <a:p>
          <a:endParaRPr lang="en-US"/>
        </a:p>
      </dgm:t>
    </dgm:pt>
    <dgm:pt modelId="{7A6D3934-94CD-45E9-9821-9937B5E6AF34}" type="sibTrans" cxnId="{2C4728FF-DA07-4F48-B360-160B41DA9150}">
      <dgm:prSet/>
      <dgm:spPr/>
      <dgm:t>
        <a:bodyPr/>
        <a:lstStyle/>
        <a:p>
          <a:endParaRPr lang="en-US"/>
        </a:p>
      </dgm:t>
    </dgm:pt>
    <dgm:pt modelId="{A9B186AC-0086-4376-A499-F9359DBF5602}">
      <dgm:prSet phldrT="[Text]" custT="1"/>
      <dgm:spPr/>
      <dgm:t>
        <a:bodyPr/>
        <a:lstStyle/>
        <a:p>
          <a:r>
            <a:rPr lang="en-US" sz="1800" b="0" i="1" dirty="0" smtClean="0">
              <a:latin typeface="Century Gothic" pitchFamily="34" charset="0"/>
            </a:rPr>
            <a:t>Advisory Group Visits</a:t>
          </a:r>
          <a:endParaRPr lang="en-US" sz="1800" b="0" i="1" dirty="0">
            <a:latin typeface="Century Gothic" pitchFamily="34" charset="0"/>
          </a:endParaRPr>
        </a:p>
      </dgm:t>
    </dgm:pt>
    <dgm:pt modelId="{FBCD1E16-B458-4652-80C7-3304A2AAD44B}" type="parTrans" cxnId="{D77084B0-DEE4-4819-BD5B-74CEB963748F}">
      <dgm:prSet/>
      <dgm:spPr/>
      <dgm:t>
        <a:bodyPr/>
        <a:lstStyle/>
        <a:p>
          <a:endParaRPr lang="en-US"/>
        </a:p>
      </dgm:t>
    </dgm:pt>
    <dgm:pt modelId="{57A69D73-6BAC-47A6-B059-E8B00D877F02}" type="sibTrans" cxnId="{D77084B0-DEE4-4819-BD5B-74CEB963748F}">
      <dgm:prSet/>
      <dgm:spPr/>
      <dgm:t>
        <a:bodyPr/>
        <a:lstStyle/>
        <a:p>
          <a:endParaRPr lang="en-US"/>
        </a:p>
      </dgm:t>
    </dgm:pt>
    <dgm:pt modelId="{BAF31326-7551-48B9-AAC4-407007217865}">
      <dgm:prSet phldrT="[Text]" custT="1"/>
      <dgm:spPr/>
      <dgm:t>
        <a:bodyPr/>
        <a:lstStyle/>
        <a:p>
          <a:r>
            <a:rPr lang="en-US" sz="1800" b="0" i="1" dirty="0" smtClean="0">
              <a:latin typeface="Century Gothic" pitchFamily="34" charset="0"/>
            </a:rPr>
            <a:t>Focus Group Visits</a:t>
          </a:r>
          <a:endParaRPr lang="en-US" sz="1800" b="0" i="1" dirty="0">
            <a:latin typeface="Century Gothic" pitchFamily="34" charset="0"/>
          </a:endParaRPr>
        </a:p>
      </dgm:t>
    </dgm:pt>
    <dgm:pt modelId="{4B7EE1AC-136B-4089-9A97-A6293BF5409C}" type="parTrans" cxnId="{6576FABD-5071-4DC7-BA72-82F11A7148BF}">
      <dgm:prSet/>
      <dgm:spPr/>
      <dgm:t>
        <a:bodyPr/>
        <a:lstStyle/>
        <a:p>
          <a:endParaRPr lang="en-US"/>
        </a:p>
      </dgm:t>
    </dgm:pt>
    <dgm:pt modelId="{8B380010-3F6F-4227-8255-5813CCB78CF4}" type="sibTrans" cxnId="{6576FABD-5071-4DC7-BA72-82F11A7148BF}">
      <dgm:prSet/>
      <dgm:spPr/>
      <dgm:t>
        <a:bodyPr/>
        <a:lstStyle/>
        <a:p>
          <a:endParaRPr lang="en-US"/>
        </a:p>
      </dgm:t>
    </dgm:pt>
    <dgm:pt modelId="{4BA9BFFF-88CB-41BB-8DB3-0FC7C71DF5D7}">
      <dgm:prSet phldrT="[Text]" custT="1"/>
      <dgm:spPr/>
      <dgm:t>
        <a:bodyPr/>
        <a:lstStyle/>
        <a:p>
          <a:r>
            <a:rPr lang="en-US" sz="1800" b="0" i="1" dirty="0" smtClean="0">
              <a:latin typeface="Century Gothic" pitchFamily="34" charset="0"/>
            </a:rPr>
            <a:t>Feeder Pattern Town Hall Meetings</a:t>
          </a:r>
          <a:endParaRPr lang="en-US" sz="1800" b="0" i="1" dirty="0">
            <a:latin typeface="Century Gothic" pitchFamily="34" charset="0"/>
          </a:endParaRPr>
        </a:p>
      </dgm:t>
    </dgm:pt>
    <dgm:pt modelId="{369E599C-32CE-4ECC-AECA-A8A39B624BA5}" type="parTrans" cxnId="{D4423A3E-677F-4F3F-918B-A10C2C8CA6CB}">
      <dgm:prSet/>
      <dgm:spPr/>
      <dgm:t>
        <a:bodyPr/>
        <a:lstStyle/>
        <a:p>
          <a:endParaRPr lang="en-US"/>
        </a:p>
      </dgm:t>
    </dgm:pt>
    <dgm:pt modelId="{7AA4877B-15E4-4695-BD5F-0227A36E1CD4}" type="sibTrans" cxnId="{D4423A3E-677F-4F3F-918B-A10C2C8CA6CB}">
      <dgm:prSet/>
      <dgm:spPr/>
      <dgm:t>
        <a:bodyPr/>
        <a:lstStyle/>
        <a:p>
          <a:endParaRPr lang="en-US"/>
        </a:p>
      </dgm:t>
    </dgm:pt>
    <dgm:pt modelId="{342F1AC7-0934-4619-849B-9A741E2F760C}">
      <dgm:prSet phldrT="[Text]" custT="1"/>
      <dgm:spPr/>
      <dgm:t>
        <a:bodyPr/>
        <a:lstStyle/>
        <a:p>
          <a:endParaRPr lang="en-US" sz="1800" b="0" i="1" dirty="0">
            <a:latin typeface="Century Gothic" pitchFamily="34" charset="0"/>
          </a:endParaRPr>
        </a:p>
      </dgm:t>
    </dgm:pt>
    <dgm:pt modelId="{D2673DC8-9955-459E-816A-16EDBA16AC60}" type="parTrans" cxnId="{7C13EA96-A782-4C60-A465-370F0DBA9693}">
      <dgm:prSet/>
      <dgm:spPr/>
      <dgm:t>
        <a:bodyPr/>
        <a:lstStyle/>
        <a:p>
          <a:endParaRPr lang="en-US"/>
        </a:p>
      </dgm:t>
    </dgm:pt>
    <dgm:pt modelId="{32FB70DD-9499-42C1-A91A-F88F1217D9EF}" type="sibTrans" cxnId="{7C13EA96-A782-4C60-A465-370F0DBA9693}">
      <dgm:prSet/>
      <dgm:spPr/>
      <dgm:t>
        <a:bodyPr/>
        <a:lstStyle/>
        <a:p>
          <a:endParaRPr lang="en-US"/>
        </a:p>
      </dgm:t>
    </dgm:pt>
    <dgm:pt modelId="{2916B84D-D47C-4F1C-A5D9-CB7C0AC5CC4F}">
      <dgm:prSet phldrT="[Text]" custT="1"/>
      <dgm:spPr/>
      <dgm:t>
        <a:bodyPr/>
        <a:lstStyle/>
        <a:p>
          <a:r>
            <a:rPr lang="en-US" sz="1800" b="0" i="1" dirty="0" smtClean="0">
              <a:latin typeface="Century Gothic" pitchFamily="34" charset="0"/>
            </a:rPr>
            <a:t>Environmental Scan and Resource Review</a:t>
          </a:r>
          <a:endParaRPr lang="en-US" sz="1800" b="0" i="1" dirty="0">
            <a:latin typeface="Century Gothic" pitchFamily="34" charset="0"/>
          </a:endParaRPr>
        </a:p>
      </dgm:t>
    </dgm:pt>
    <dgm:pt modelId="{97A7D97E-4A5A-4C5F-BA97-CC4300F04B25}" type="parTrans" cxnId="{31D5FD14-27DB-4DC8-B786-C31A0FF407D7}">
      <dgm:prSet/>
      <dgm:spPr/>
      <dgm:t>
        <a:bodyPr/>
        <a:lstStyle/>
        <a:p>
          <a:endParaRPr lang="en-US"/>
        </a:p>
      </dgm:t>
    </dgm:pt>
    <dgm:pt modelId="{92D8E06B-C03D-4BD3-B78B-145FE1F0D826}" type="sibTrans" cxnId="{31D5FD14-27DB-4DC8-B786-C31A0FF407D7}">
      <dgm:prSet/>
      <dgm:spPr/>
      <dgm:t>
        <a:bodyPr/>
        <a:lstStyle/>
        <a:p>
          <a:endParaRPr lang="en-US"/>
        </a:p>
      </dgm:t>
    </dgm:pt>
    <dgm:pt modelId="{A504F919-A954-4AB0-A1B9-D6FF84B7BDCB}">
      <dgm:prSet phldrT="[Text]" custT="1"/>
      <dgm:spPr/>
      <dgm:t>
        <a:bodyPr/>
        <a:lstStyle/>
        <a:p>
          <a:pPr algn="l"/>
          <a:r>
            <a:rPr lang="en-US" sz="1800" b="0" i="1" dirty="0" smtClean="0">
              <a:latin typeface="Century Gothic" pitchFamily="34" charset="0"/>
            </a:rPr>
            <a:t>Social Media</a:t>
          </a:r>
          <a:endParaRPr lang="en-US" sz="1800" b="0" i="1" dirty="0">
            <a:latin typeface="Century Gothic" pitchFamily="34" charset="0"/>
          </a:endParaRPr>
        </a:p>
      </dgm:t>
    </dgm:pt>
    <dgm:pt modelId="{251D9D2F-4C55-43A5-A299-19BBC905FBDE}" type="parTrans" cxnId="{8D0B106C-9EEA-4B63-8F6D-28133A19D891}">
      <dgm:prSet/>
      <dgm:spPr/>
      <dgm:t>
        <a:bodyPr/>
        <a:lstStyle/>
        <a:p>
          <a:endParaRPr lang="en-US"/>
        </a:p>
      </dgm:t>
    </dgm:pt>
    <dgm:pt modelId="{9712E7B0-A4AB-4387-9E86-1F294DE0FEC3}" type="sibTrans" cxnId="{8D0B106C-9EEA-4B63-8F6D-28133A19D891}">
      <dgm:prSet/>
      <dgm:spPr/>
      <dgm:t>
        <a:bodyPr/>
        <a:lstStyle/>
        <a:p>
          <a:endParaRPr lang="en-US"/>
        </a:p>
      </dgm:t>
    </dgm:pt>
    <dgm:pt modelId="{3F3AFB67-E546-4B22-AEF1-239C085CDAA0}">
      <dgm:prSet phldrT="[Text]" custT="1"/>
      <dgm:spPr/>
      <dgm:t>
        <a:bodyPr/>
        <a:lstStyle/>
        <a:p>
          <a:endParaRPr lang="en-US" sz="1800" b="0" i="1" dirty="0">
            <a:latin typeface="Century Gothic" pitchFamily="34" charset="0"/>
          </a:endParaRPr>
        </a:p>
      </dgm:t>
    </dgm:pt>
    <dgm:pt modelId="{B5EC3C44-2E35-459B-858C-366C31224F39}" type="parTrans" cxnId="{56B4E018-1598-46BD-BECA-35596C2C5E63}">
      <dgm:prSet/>
      <dgm:spPr/>
      <dgm:t>
        <a:bodyPr/>
        <a:lstStyle/>
        <a:p>
          <a:endParaRPr lang="en-US"/>
        </a:p>
      </dgm:t>
    </dgm:pt>
    <dgm:pt modelId="{3AED975E-BF25-4F2A-8B9A-FE29DA525BB1}" type="sibTrans" cxnId="{56B4E018-1598-46BD-BECA-35596C2C5E63}">
      <dgm:prSet/>
      <dgm:spPr/>
      <dgm:t>
        <a:bodyPr/>
        <a:lstStyle/>
        <a:p>
          <a:endParaRPr lang="en-US"/>
        </a:p>
      </dgm:t>
    </dgm:pt>
    <dgm:pt modelId="{5B085C8A-2B81-4D71-8A89-467850184BA4}">
      <dgm:prSet phldrT="[Text]" custT="1"/>
      <dgm:spPr/>
      <dgm:t>
        <a:bodyPr/>
        <a:lstStyle/>
        <a:p>
          <a:r>
            <a:rPr lang="en-US" sz="1800" b="0" i="1" dirty="0" smtClean="0">
              <a:latin typeface="Century Gothic" pitchFamily="34" charset="0"/>
            </a:rPr>
            <a:t>Final Report Presented to School Board prior to Retreat</a:t>
          </a:r>
          <a:endParaRPr lang="en-US" sz="1800" b="0" i="1" dirty="0">
            <a:latin typeface="Century Gothic" pitchFamily="34" charset="0"/>
          </a:endParaRPr>
        </a:p>
      </dgm:t>
    </dgm:pt>
    <dgm:pt modelId="{4C67955E-D400-4002-8566-183D5E218F18}" type="parTrans" cxnId="{29E601A5-5850-4242-B1FA-5785221198E9}">
      <dgm:prSet/>
      <dgm:spPr/>
      <dgm:t>
        <a:bodyPr/>
        <a:lstStyle/>
        <a:p>
          <a:endParaRPr lang="en-US"/>
        </a:p>
      </dgm:t>
    </dgm:pt>
    <dgm:pt modelId="{FB6A1121-3E3A-4382-AE42-55BB2824B5AB}" type="sibTrans" cxnId="{29E601A5-5850-4242-B1FA-5785221198E9}">
      <dgm:prSet/>
      <dgm:spPr/>
      <dgm:t>
        <a:bodyPr/>
        <a:lstStyle/>
        <a:p>
          <a:endParaRPr lang="en-US"/>
        </a:p>
      </dgm:t>
    </dgm:pt>
    <dgm:pt modelId="{58477346-4658-4633-AAAB-733DBED40F76}">
      <dgm:prSet phldrT="[Text]" custT="1"/>
      <dgm:spPr/>
      <dgm:t>
        <a:bodyPr/>
        <a:lstStyle/>
        <a:p>
          <a:r>
            <a:rPr lang="en-US" sz="1800" b="0" i="1" dirty="0" smtClean="0">
              <a:latin typeface="Century Gothic" pitchFamily="34" charset="0"/>
            </a:rPr>
            <a:t>Analysis of Feedback</a:t>
          </a:r>
          <a:endParaRPr lang="en-US" sz="1800" b="0" i="1" dirty="0">
            <a:latin typeface="Century Gothic" pitchFamily="34" charset="0"/>
          </a:endParaRPr>
        </a:p>
      </dgm:t>
    </dgm:pt>
    <dgm:pt modelId="{E58E6CAE-E59C-4D25-A2F5-36E3B9ADFF6D}" type="parTrans" cxnId="{76D9C243-3940-4682-B0BB-E8A68D916534}">
      <dgm:prSet/>
      <dgm:spPr/>
      <dgm:t>
        <a:bodyPr/>
        <a:lstStyle/>
        <a:p>
          <a:endParaRPr lang="en-US"/>
        </a:p>
      </dgm:t>
    </dgm:pt>
    <dgm:pt modelId="{FF67229A-94EF-4AF3-9A77-A83C1D4DCE3F}" type="sibTrans" cxnId="{76D9C243-3940-4682-B0BB-E8A68D916534}">
      <dgm:prSet/>
      <dgm:spPr/>
      <dgm:t>
        <a:bodyPr/>
        <a:lstStyle/>
        <a:p>
          <a:endParaRPr lang="en-US"/>
        </a:p>
      </dgm:t>
    </dgm:pt>
    <dgm:pt modelId="{55A2263C-7313-40BC-A97E-D4158CBDBA73}" type="pres">
      <dgm:prSet presAssocID="{EF1A196C-8D12-43E7-AD8F-43D8B464C65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E82DA7-9FB7-4060-969E-04719ADDCBB0}" type="pres">
      <dgm:prSet presAssocID="{0FFD243D-DACB-48FB-A50C-54B08E74A8BB}" presName="composite" presStyleCnt="0"/>
      <dgm:spPr/>
      <dgm:t>
        <a:bodyPr/>
        <a:lstStyle/>
        <a:p>
          <a:endParaRPr lang="en-US"/>
        </a:p>
      </dgm:t>
    </dgm:pt>
    <dgm:pt modelId="{EC2CFF29-E03C-4351-B65D-B463C154EA3D}" type="pres">
      <dgm:prSet presAssocID="{0FFD243D-DACB-48FB-A50C-54B08E74A8BB}" presName="parTx" presStyleLbl="alignNode1" presStyleIdx="0" presStyleCnt="3" custScaleY="159682" custLinFactNeighborX="-103" custLinFactNeighborY="-30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C6C040-092E-49BA-BB92-9A514FE497EE}" type="pres">
      <dgm:prSet presAssocID="{0FFD243D-DACB-48FB-A50C-54B08E74A8B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7A50A8-C922-4EE8-BBF3-92DA166BF799}" type="pres">
      <dgm:prSet presAssocID="{0298991C-2744-47A5-A18C-32A487E4EE36}" presName="space" presStyleCnt="0"/>
      <dgm:spPr/>
      <dgm:t>
        <a:bodyPr/>
        <a:lstStyle/>
        <a:p>
          <a:endParaRPr lang="en-US"/>
        </a:p>
      </dgm:t>
    </dgm:pt>
    <dgm:pt modelId="{AC8D63B2-81DB-4BC4-A0B9-2E7E2DF6F949}" type="pres">
      <dgm:prSet presAssocID="{18A56460-319A-4796-8CAC-E3A7FC1EAC5C}" presName="composite" presStyleCnt="0"/>
      <dgm:spPr/>
      <dgm:t>
        <a:bodyPr/>
        <a:lstStyle/>
        <a:p>
          <a:endParaRPr lang="en-US"/>
        </a:p>
      </dgm:t>
    </dgm:pt>
    <dgm:pt modelId="{8A70B961-F808-4BF5-A5A8-EF2A41B7F0C0}" type="pres">
      <dgm:prSet presAssocID="{18A56460-319A-4796-8CAC-E3A7FC1EAC5C}" presName="parTx" presStyleLbl="alignNode1" presStyleIdx="1" presStyleCnt="3" custScaleY="1601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B76AE0-0713-4F67-99CC-7D83B5576FAA}" type="pres">
      <dgm:prSet presAssocID="{18A56460-319A-4796-8CAC-E3A7FC1EAC5C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C6468C-16C6-4F08-882A-7AA76647443E}" type="pres">
      <dgm:prSet presAssocID="{1CEAA1D9-2F39-4211-8B99-78EB85470CE4}" presName="space" presStyleCnt="0"/>
      <dgm:spPr/>
      <dgm:t>
        <a:bodyPr/>
        <a:lstStyle/>
        <a:p>
          <a:endParaRPr lang="en-US"/>
        </a:p>
      </dgm:t>
    </dgm:pt>
    <dgm:pt modelId="{B3F99DBB-1E81-4A79-91EC-E0B13E2A49FC}" type="pres">
      <dgm:prSet presAssocID="{23699E9F-4DCC-4518-A8AA-0CB67922B148}" presName="composite" presStyleCnt="0"/>
      <dgm:spPr/>
      <dgm:t>
        <a:bodyPr/>
        <a:lstStyle/>
        <a:p>
          <a:endParaRPr lang="en-US"/>
        </a:p>
      </dgm:t>
    </dgm:pt>
    <dgm:pt modelId="{A336874B-2158-4998-9452-EA12C97A6FCE}" type="pres">
      <dgm:prSet presAssocID="{23699E9F-4DCC-4518-A8AA-0CB67922B148}" presName="parTx" presStyleLbl="alignNode1" presStyleIdx="2" presStyleCnt="3" custScaleY="1724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B4FA7E-8C18-4C05-8FDC-5CCC5F5C2A84}" type="pres">
      <dgm:prSet presAssocID="{23699E9F-4DCC-4518-A8AA-0CB67922B14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6D9C243-3940-4682-B0BB-E8A68D916534}" srcId="{18A56460-319A-4796-8CAC-E3A7FC1EAC5C}" destId="{58477346-4658-4633-AAAB-733DBED40F76}" srcOrd="6" destOrd="0" parTransId="{E58E6CAE-E59C-4D25-A2F5-36E3B9ADFF6D}" sibTransId="{FF67229A-94EF-4AF3-9A77-A83C1D4DCE3F}"/>
    <dgm:cxn modelId="{BD90E2BE-DFB4-4AC2-8466-C21FCE406E8C}" srcId="{0FFD243D-DACB-48FB-A50C-54B08E74A8BB}" destId="{D832527E-9F48-4396-911A-B8C892DBF398}" srcOrd="4" destOrd="0" parTransId="{A6437F9B-DE60-4DB2-BA19-F4596BA43C46}" sibTransId="{4BEC4DC5-5189-4BE7-A27C-A30FB2CE47B2}"/>
    <dgm:cxn modelId="{C0B8E64F-E8AA-478E-86C6-9A776DEF8CA9}" type="presOf" srcId="{8468D25E-3748-47CA-8ADF-E8BF52120D72}" destId="{E5C6C040-092E-49BA-BB92-9A514FE497EE}" srcOrd="0" destOrd="8" presId="urn:microsoft.com/office/officeart/2005/8/layout/hList1"/>
    <dgm:cxn modelId="{967684FE-3D88-42D6-A477-E9B7E862CF3F}" srcId="{0FFD243D-DACB-48FB-A50C-54B08E74A8BB}" destId="{0AD5EF6E-665F-42B2-8A7B-3925B691510E}" srcOrd="3" destOrd="0" parTransId="{372DA02F-5904-4A42-9317-0A4DCFC17120}" sibTransId="{790B0C15-7DEF-4E32-9476-969C5C51B2FD}"/>
    <dgm:cxn modelId="{EBDB78E0-71FC-427F-9C41-C6C19997163A}" type="presOf" srcId="{A504F919-A954-4AB0-A1B9-D6FF84B7BDCB}" destId="{E5C6C040-092E-49BA-BB92-9A514FE497EE}" srcOrd="0" destOrd="5" presId="urn:microsoft.com/office/officeart/2005/8/layout/hList1"/>
    <dgm:cxn modelId="{A2B54324-B43F-421F-92AC-5805441C6D03}" type="presOf" srcId="{0FFD243D-DACB-48FB-A50C-54B08E74A8BB}" destId="{EC2CFF29-E03C-4351-B65D-B463C154EA3D}" srcOrd="0" destOrd="0" presId="urn:microsoft.com/office/officeart/2005/8/layout/hList1"/>
    <dgm:cxn modelId="{A798FEF1-80D2-49B4-90CC-54AC07B43DF2}" type="presOf" srcId="{30E31B8E-2AE2-4177-8EB8-EE046383484A}" destId="{8AB76AE0-0713-4F67-99CC-7D83B5576FAA}" srcOrd="0" destOrd="1" presId="urn:microsoft.com/office/officeart/2005/8/layout/hList1"/>
    <dgm:cxn modelId="{10E7CB19-FEB6-46ED-966E-AFD5E7E622B2}" srcId="{18A56460-319A-4796-8CAC-E3A7FC1EAC5C}" destId="{30E31B8E-2AE2-4177-8EB8-EE046383484A}" srcOrd="1" destOrd="0" parTransId="{E8360E27-ED0E-4484-897B-DBA7BBF33DC7}" sibTransId="{3E70B238-2DD8-4EEA-AA9C-479521E5E5A9}"/>
    <dgm:cxn modelId="{29E601A5-5850-4242-B1FA-5785221198E9}" srcId="{23699E9F-4DCC-4518-A8AA-0CB67922B148}" destId="{5B085C8A-2B81-4D71-8A89-467850184BA4}" srcOrd="2" destOrd="0" parTransId="{4C67955E-D400-4002-8566-183D5E218F18}" sibTransId="{FB6A1121-3E3A-4382-AE42-55BB2824B5AB}"/>
    <dgm:cxn modelId="{61490DD3-7E3E-4A4E-BB28-9AB10C13931E}" srcId="{EF1A196C-8D12-43E7-AD8F-43D8B464C65E}" destId="{23699E9F-4DCC-4518-A8AA-0CB67922B148}" srcOrd="2" destOrd="0" parTransId="{8910AF4A-1798-43FF-909E-809EE8481647}" sibTransId="{157BA5A5-2947-4E62-985D-69DAC19A27BB}"/>
    <dgm:cxn modelId="{B640633C-711E-46C1-AE69-ADBA74973D3A}" srcId="{EF1A196C-8D12-43E7-AD8F-43D8B464C65E}" destId="{0FFD243D-DACB-48FB-A50C-54B08E74A8BB}" srcOrd="0" destOrd="0" parTransId="{12F94142-846C-4B12-8189-AB26E1BE9190}" sibTransId="{0298991C-2744-47A5-A18C-32A487E4EE36}"/>
    <dgm:cxn modelId="{7D36F6C9-30CF-4333-A67F-E334317C93C4}" type="presOf" srcId="{58477346-4658-4633-AAAB-733DBED40F76}" destId="{8AB76AE0-0713-4F67-99CC-7D83B5576FAA}" srcOrd="0" destOrd="6" presId="urn:microsoft.com/office/officeart/2005/8/layout/hList1"/>
    <dgm:cxn modelId="{982F4DF4-C334-4602-8605-F1FD4634099F}" srcId="{EF1A196C-8D12-43E7-AD8F-43D8B464C65E}" destId="{18A56460-319A-4796-8CAC-E3A7FC1EAC5C}" srcOrd="1" destOrd="0" parTransId="{1FB8C883-7DD7-469C-BB3B-ACCA5299CC2C}" sibTransId="{1CEAA1D9-2F39-4211-8B99-78EB85470CE4}"/>
    <dgm:cxn modelId="{906B991E-C146-4838-8A5F-F3CBD51123F1}" type="presOf" srcId="{55D8017B-08BD-4744-A0CF-723BC105349C}" destId="{E5C6C040-092E-49BA-BB92-9A514FE497EE}" srcOrd="0" destOrd="2" presId="urn:microsoft.com/office/officeart/2005/8/layout/hList1"/>
    <dgm:cxn modelId="{FCC12086-88F6-4672-B388-BC3E53745C4E}" type="presOf" srcId="{BAF31326-7551-48B9-AAC4-407007217865}" destId="{8AB76AE0-0713-4F67-99CC-7D83B5576FAA}" srcOrd="0" destOrd="3" presId="urn:microsoft.com/office/officeart/2005/8/layout/hList1"/>
    <dgm:cxn modelId="{74E90C1E-F114-49E6-981B-71E08A53292C}" type="presOf" srcId="{342F1AC7-0934-4619-849B-9A741E2F760C}" destId="{8AB76AE0-0713-4F67-99CC-7D83B5576FAA}" srcOrd="0" destOrd="7" presId="urn:microsoft.com/office/officeart/2005/8/layout/hList1"/>
    <dgm:cxn modelId="{EAA58FBB-DDAA-41B5-91C9-05085E598898}" type="presOf" srcId="{0AD5EF6E-665F-42B2-8A7B-3925B691510E}" destId="{E5C6C040-092E-49BA-BB92-9A514FE497EE}" srcOrd="0" destOrd="3" presId="urn:microsoft.com/office/officeart/2005/8/layout/hList1"/>
    <dgm:cxn modelId="{1D5174D5-2DCD-4C66-A058-0E800398C9C5}" type="presOf" srcId="{2916B84D-D47C-4F1C-A5D9-CB7C0AC5CC4F}" destId="{8AB76AE0-0713-4F67-99CC-7D83B5576FAA}" srcOrd="0" destOrd="5" presId="urn:microsoft.com/office/officeart/2005/8/layout/hList1"/>
    <dgm:cxn modelId="{DBBA0CAE-CA48-46C9-9B28-768E6DA30B26}" srcId="{0FFD243D-DACB-48FB-A50C-54B08E74A8BB}" destId="{A2A9B2E4-6046-4B6B-A5D0-8BB42591934F}" srcOrd="6" destOrd="0" parTransId="{9DA7FAEE-0C5C-42BE-AA3C-131A3B957023}" sibTransId="{E2D4958E-8DF5-4EDC-ADB4-5CF646F53C6A}"/>
    <dgm:cxn modelId="{9591049F-9EB8-42B2-9D69-02EC36959BE4}" srcId="{0FFD243D-DACB-48FB-A50C-54B08E74A8BB}" destId="{8468D25E-3748-47CA-8ADF-E8BF52120D72}" srcOrd="8" destOrd="0" parTransId="{9AE07544-5C47-429A-BDA0-4913C702B124}" sibTransId="{9F57C95F-82FC-451F-AA7A-028B5C4FC3B4}"/>
    <dgm:cxn modelId="{31D5FD14-27DB-4DC8-B786-C31A0FF407D7}" srcId="{18A56460-319A-4796-8CAC-E3A7FC1EAC5C}" destId="{2916B84D-D47C-4F1C-A5D9-CB7C0AC5CC4F}" srcOrd="5" destOrd="0" parTransId="{97A7D97E-4A5A-4C5F-BA97-CC4300F04B25}" sibTransId="{92D8E06B-C03D-4BD3-B78B-145FE1F0D826}"/>
    <dgm:cxn modelId="{F15B282A-B311-4894-97A6-3F0501AAE865}" type="presOf" srcId="{3F3AFB67-E546-4B22-AEF1-239C085CDAA0}" destId="{76B4FA7E-8C18-4C05-8FDC-5CCC5F5C2A84}" srcOrd="0" destOrd="0" presId="urn:microsoft.com/office/officeart/2005/8/layout/hList1"/>
    <dgm:cxn modelId="{10164960-56A6-46B4-8C71-70F7F5E0EF3E}" type="presOf" srcId="{D832527E-9F48-4396-911A-B8C892DBF398}" destId="{E5C6C040-092E-49BA-BB92-9A514FE497EE}" srcOrd="0" destOrd="4" presId="urn:microsoft.com/office/officeart/2005/8/layout/hList1"/>
    <dgm:cxn modelId="{6576FABD-5071-4DC7-BA72-82F11A7148BF}" srcId="{18A56460-319A-4796-8CAC-E3A7FC1EAC5C}" destId="{BAF31326-7551-48B9-AAC4-407007217865}" srcOrd="3" destOrd="0" parTransId="{4B7EE1AC-136B-4089-9A97-A6293BF5409C}" sibTransId="{8B380010-3F6F-4227-8255-5813CCB78CF4}"/>
    <dgm:cxn modelId="{F6555571-DD27-4801-B1A6-407AF8B51627}" type="presOf" srcId="{18A56460-319A-4796-8CAC-E3A7FC1EAC5C}" destId="{8A70B961-F808-4BF5-A5A8-EF2A41B7F0C0}" srcOrd="0" destOrd="0" presId="urn:microsoft.com/office/officeart/2005/8/layout/hList1"/>
    <dgm:cxn modelId="{FC43DA88-E6BE-4230-A893-A27AC29CA907}" type="presOf" srcId="{32F1B2B2-17BB-4AF5-AF58-6AF2A899CB53}" destId="{8AB76AE0-0713-4F67-99CC-7D83B5576FAA}" srcOrd="0" destOrd="0" presId="urn:microsoft.com/office/officeart/2005/8/layout/hList1"/>
    <dgm:cxn modelId="{D05FEAD5-C6EA-42DC-8F52-8D06C7B894EA}" type="presOf" srcId="{53B085FA-2E25-4064-8916-C1ED1DE64D5C}" destId="{76B4FA7E-8C18-4C05-8FDC-5CCC5F5C2A84}" srcOrd="0" destOrd="1" presId="urn:microsoft.com/office/officeart/2005/8/layout/hList1"/>
    <dgm:cxn modelId="{007750E2-B06A-4279-9495-769A1B99F194}" type="presOf" srcId="{143F013C-0E93-4ED0-9B74-699ECB1244C7}" destId="{E5C6C040-092E-49BA-BB92-9A514FE497EE}" srcOrd="0" destOrd="7" presId="urn:microsoft.com/office/officeart/2005/8/layout/hList1"/>
    <dgm:cxn modelId="{A02FD9FD-7D3D-4D5D-A802-E8BC810F30D5}" type="presOf" srcId="{16C92ABE-D3C7-431C-8791-54FE8E98DEF2}" destId="{E5C6C040-092E-49BA-BB92-9A514FE497EE}" srcOrd="0" destOrd="1" presId="urn:microsoft.com/office/officeart/2005/8/layout/hList1"/>
    <dgm:cxn modelId="{5A9DA90D-997D-47DA-8741-11C087ADE2EE}" srcId="{23699E9F-4DCC-4518-A8AA-0CB67922B148}" destId="{53B085FA-2E25-4064-8916-C1ED1DE64D5C}" srcOrd="1" destOrd="0" parTransId="{6A86224A-5D3A-4566-B6F8-DAF8C6543B66}" sibTransId="{7EB91226-3ED3-4559-BFFD-6379F8443BD9}"/>
    <dgm:cxn modelId="{A66795B1-CA88-4484-A50D-0EAF010F542C}" type="presOf" srcId="{A9B186AC-0086-4376-A499-F9359DBF5602}" destId="{8AB76AE0-0713-4F67-99CC-7D83B5576FAA}" srcOrd="0" destOrd="2" presId="urn:microsoft.com/office/officeart/2005/8/layout/hList1"/>
    <dgm:cxn modelId="{3C29D927-D19E-4013-803E-6B47505F9C3B}" type="presOf" srcId="{DFB30F8D-D968-4472-A2A1-F36D9CD9CCB0}" destId="{E5C6C040-092E-49BA-BB92-9A514FE497EE}" srcOrd="0" destOrd="0" presId="urn:microsoft.com/office/officeart/2005/8/layout/hList1"/>
    <dgm:cxn modelId="{EA190524-E832-4E6D-829F-022D7D03B7C8}" type="presOf" srcId="{23699E9F-4DCC-4518-A8AA-0CB67922B148}" destId="{A336874B-2158-4998-9452-EA12C97A6FCE}" srcOrd="0" destOrd="0" presId="urn:microsoft.com/office/officeart/2005/8/layout/hList1"/>
    <dgm:cxn modelId="{2C4728FF-DA07-4F48-B360-160B41DA9150}" srcId="{18A56460-319A-4796-8CAC-E3A7FC1EAC5C}" destId="{32F1B2B2-17BB-4AF5-AF58-6AF2A899CB53}" srcOrd="0" destOrd="0" parTransId="{FA63A0D8-7AFC-4E30-8438-9AEFEDB45106}" sibTransId="{7A6D3934-94CD-45E9-9821-9937B5E6AF34}"/>
    <dgm:cxn modelId="{5590300C-54C8-4DC6-85F3-87EE6424CCEC}" srcId="{0FFD243D-DACB-48FB-A50C-54B08E74A8BB}" destId="{55D8017B-08BD-4744-A0CF-723BC105349C}" srcOrd="2" destOrd="0" parTransId="{CB1C74A6-311E-409B-B956-8EB94D41E994}" sibTransId="{4B5D04A0-86D9-4B62-91F3-18B26898B457}"/>
    <dgm:cxn modelId="{D77084B0-DEE4-4819-BD5B-74CEB963748F}" srcId="{18A56460-319A-4796-8CAC-E3A7FC1EAC5C}" destId="{A9B186AC-0086-4376-A499-F9359DBF5602}" srcOrd="2" destOrd="0" parTransId="{FBCD1E16-B458-4652-80C7-3304A2AAD44B}" sibTransId="{57A69D73-6BAC-47A6-B059-E8B00D877F02}"/>
    <dgm:cxn modelId="{BD1927C2-33B7-4A22-9C2B-788FAE3A81AA}" srcId="{0FFD243D-DACB-48FB-A50C-54B08E74A8BB}" destId="{143F013C-0E93-4ED0-9B74-699ECB1244C7}" srcOrd="7" destOrd="0" parTransId="{B1188A22-EA7A-4608-B8EC-A3CB1F1A6F75}" sibTransId="{A3B2C834-F884-4241-90B5-6BC144FE7F7D}"/>
    <dgm:cxn modelId="{842A1FF5-348D-468C-8C17-E23ED9C27545}" type="presOf" srcId="{4BA9BFFF-88CB-41BB-8DB3-0FC7C71DF5D7}" destId="{8AB76AE0-0713-4F67-99CC-7D83B5576FAA}" srcOrd="0" destOrd="4" presId="urn:microsoft.com/office/officeart/2005/8/layout/hList1"/>
    <dgm:cxn modelId="{BE772D19-6160-441D-8FDE-EE39888480DD}" srcId="{0FFD243D-DACB-48FB-A50C-54B08E74A8BB}" destId="{DFB30F8D-D968-4472-A2A1-F36D9CD9CCB0}" srcOrd="0" destOrd="0" parTransId="{C95FEB1E-55FC-4AF6-AA95-D2DF707F8CC2}" sibTransId="{3F1E5DEB-AFA7-4451-AA3B-BC3BF45B0597}"/>
    <dgm:cxn modelId="{3D8C2578-7A3D-4FD8-8DE4-3D885F8E5B95}" type="presOf" srcId="{5B085C8A-2B81-4D71-8A89-467850184BA4}" destId="{76B4FA7E-8C18-4C05-8FDC-5CCC5F5C2A84}" srcOrd="0" destOrd="2" presId="urn:microsoft.com/office/officeart/2005/8/layout/hList1"/>
    <dgm:cxn modelId="{46FBB51F-2093-45B2-8615-CADBA0DED522}" srcId="{0FFD243D-DACB-48FB-A50C-54B08E74A8BB}" destId="{16C92ABE-D3C7-431C-8791-54FE8E98DEF2}" srcOrd="1" destOrd="0" parTransId="{C131F4E2-3B1B-44F8-89FD-E2E2867D7A95}" sibTransId="{D5F22D5A-970F-4964-87B0-729DA4ED3502}"/>
    <dgm:cxn modelId="{8D0B106C-9EEA-4B63-8F6D-28133A19D891}" srcId="{0FFD243D-DACB-48FB-A50C-54B08E74A8BB}" destId="{A504F919-A954-4AB0-A1B9-D6FF84B7BDCB}" srcOrd="5" destOrd="0" parTransId="{251D9D2F-4C55-43A5-A299-19BBC905FBDE}" sibTransId="{9712E7B0-A4AB-4387-9E86-1F294DE0FEC3}"/>
    <dgm:cxn modelId="{56B4E018-1598-46BD-BECA-35596C2C5E63}" srcId="{23699E9F-4DCC-4518-A8AA-0CB67922B148}" destId="{3F3AFB67-E546-4B22-AEF1-239C085CDAA0}" srcOrd="0" destOrd="0" parTransId="{B5EC3C44-2E35-459B-858C-366C31224F39}" sibTransId="{3AED975E-BF25-4F2A-8B9A-FE29DA525BB1}"/>
    <dgm:cxn modelId="{FF580158-134F-4659-B84F-09B1C99A1F2D}" type="presOf" srcId="{EF1A196C-8D12-43E7-AD8F-43D8B464C65E}" destId="{55A2263C-7313-40BC-A97E-D4158CBDBA73}" srcOrd="0" destOrd="0" presId="urn:microsoft.com/office/officeart/2005/8/layout/hList1"/>
    <dgm:cxn modelId="{7C13EA96-A782-4C60-A465-370F0DBA9693}" srcId="{18A56460-319A-4796-8CAC-E3A7FC1EAC5C}" destId="{342F1AC7-0934-4619-849B-9A741E2F760C}" srcOrd="7" destOrd="0" parTransId="{D2673DC8-9955-459E-816A-16EDBA16AC60}" sibTransId="{32FB70DD-9499-42C1-A91A-F88F1217D9EF}"/>
    <dgm:cxn modelId="{FF969668-E108-422F-8B5A-31F9F3A57FA8}" type="presOf" srcId="{A2A9B2E4-6046-4B6B-A5D0-8BB42591934F}" destId="{E5C6C040-092E-49BA-BB92-9A514FE497EE}" srcOrd="0" destOrd="6" presId="urn:microsoft.com/office/officeart/2005/8/layout/hList1"/>
    <dgm:cxn modelId="{D4423A3E-677F-4F3F-918B-A10C2C8CA6CB}" srcId="{18A56460-319A-4796-8CAC-E3A7FC1EAC5C}" destId="{4BA9BFFF-88CB-41BB-8DB3-0FC7C71DF5D7}" srcOrd="4" destOrd="0" parTransId="{369E599C-32CE-4ECC-AECA-A8A39B624BA5}" sibTransId="{7AA4877B-15E4-4695-BD5F-0227A36E1CD4}"/>
    <dgm:cxn modelId="{4F4340CF-0ABF-476E-98F4-D1891D03BBD4}" type="presParOf" srcId="{55A2263C-7313-40BC-A97E-D4158CBDBA73}" destId="{F7E82DA7-9FB7-4060-969E-04719ADDCBB0}" srcOrd="0" destOrd="0" presId="urn:microsoft.com/office/officeart/2005/8/layout/hList1"/>
    <dgm:cxn modelId="{3024E4AB-ED96-454F-AC68-5FF8B9A0CAA8}" type="presParOf" srcId="{F7E82DA7-9FB7-4060-969E-04719ADDCBB0}" destId="{EC2CFF29-E03C-4351-B65D-B463C154EA3D}" srcOrd="0" destOrd="0" presId="urn:microsoft.com/office/officeart/2005/8/layout/hList1"/>
    <dgm:cxn modelId="{2D1A6A6C-BC82-4229-9023-46DE5E84F6ED}" type="presParOf" srcId="{F7E82DA7-9FB7-4060-969E-04719ADDCBB0}" destId="{E5C6C040-092E-49BA-BB92-9A514FE497EE}" srcOrd="1" destOrd="0" presId="urn:microsoft.com/office/officeart/2005/8/layout/hList1"/>
    <dgm:cxn modelId="{C3A299F2-D053-424A-8F12-AAC46D392BEB}" type="presParOf" srcId="{55A2263C-7313-40BC-A97E-D4158CBDBA73}" destId="{117A50A8-C922-4EE8-BBF3-92DA166BF799}" srcOrd="1" destOrd="0" presId="urn:microsoft.com/office/officeart/2005/8/layout/hList1"/>
    <dgm:cxn modelId="{0A8C2E1A-F887-4E0B-A9B4-80D7226E0079}" type="presParOf" srcId="{55A2263C-7313-40BC-A97E-D4158CBDBA73}" destId="{AC8D63B2-81DB-4BC4-A0B9-2E7E2DF6F949}" srcOrd="2" destOrd="0" presId="urn:microsoft.com/office/officeart/2005/8/layout/hList1"/>
    <dgm:cxn modelId="{8987F5B7-D72F-4E70-92A9-C246FEDC9BAD}" type="presParOf" srcId="{AC8D63B2-81DB-4BC4-A0B9-2E7E2DF6F949}" destId="{8A70B961-F808-4BF5-A5A8-EF2A41B7F0C0}" srcOrd="0" destOrd="0" presId="urn:microsoft.com/office/officeart/2005/8/layout/hList1"/>
    <dgm:cxn modelId="{4C5359E4-5AE8-48BF-BDEA-6E8F1FBF24E4}" type="presParOf" srcId="{AC8D63B2-81DB-4BC4-A0B9-2E7E2DF6F949}" destId="{8AB76AE0-0713-4F67-99CC-7D83B5576FAA}" srcOrd="1" destOrd="0" presId="urn:microsoft.com/office/officeart/2005/8/layout/hList1"/>
    <dgm:cxn modelId="{2E994D2A-AD18-4661-ABD4-E2E3E7DFC5E4}" type="presParOf" srcId="{55A2263C-7313-40BC-A97E-D4158CBDBA73}" destId="{99C6468C-16C6-4F08-882A-7AA76647443E}" srcOrd="3" destOrd="0" presId="urn:microsoft.com/office/officeart/2005/8/layout/hList1"/>
    <dgm:cxn modelId="{01D890DB-E326-4CCE-A0CE-3E787B25EE61}" type="presParOf" srcId="{55A2263C-7313-40BC-A97E-D4158CBDBA73}" destId="{B3F99DBB-1E81-4A79-91EC-E0B13E2A49FC}" srcOrd="4" destOrd="0" presId="urn:microsoft.com/office/officeart/2005/8/layout/hList1"/>
    <dgm:cxn modelId="{6F51BBCD-BC47-4D31-AE49-A3D04628A69A}" type="presParOf" srcId="{B3F99DBB-1E81-4A79-91EC-E0B13E2A49FC}" destId="{A336874B-2158-4998-9452-EA12C97A6FCE}" srcOrd="0" destOrd="0" presId="urn:microsoft.com/office/officeart/2005/8/layout/hList1"/>
    <dgm:cxn modelId="{ACB4B322-C4A4-40EE-B0D1-A6CD0593C27A}" type="presParOf" srcId="{B3F99DBB-1E81-4A79-91EC-E0B13E2A49FC}" destId="{76B4FA7E-8C18-4C05-8FDC-5CCC5F5C2A8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87EDB51-DDB1-443E-A312-39507879034C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926224-DA66-43A2-8EDB-A1CC8E5F011B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Internal announcements in SAB and Compass</a:t>
          </a:r>
          <a:endParaRPr lang="en-US" dirty="0"/>
        </a:p>
      </dgm:t>
    </dgm:pt>
    <dgm:pt modelId="{F8A6F5F5-5187-4728-BC37-733C72496614}" type="parTrans" cxnId="{EE8E9824-E1E1-4177-954D-382BEECFFC35}">
      <dgm:prSet/>
      <dgm:spPr/>
      <dgm:t>
        <a:bodyPr/>
        <a:lstStyle/>
        <a:p>
          <a:endParaRPr lang="en-US"/>
        </a:p>
      </dgm:t>
    </dgm:pt>
    <dgm:pt modelId="{9781B1B5-36E9-4A52-B8CB-D050F39D93B8}" type="sibTrans" cxnId="{EE8E9824-E1E1-4177-954D-382BEECFFC35}">
      <dgm:prSet/>
      <dgm:spPr/>
      <dgm:t>
        <a:bodyPr/>
        <a:lstStyle/>
        <a:p>
          <a:endParaRPr lang="en-US"/>
        </a:p>
      </dgm:t>
    </dgm:pt>
    <dgm:pt modelId="{64692437-0728-40E8-88DE-9C66D08F7903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Media release</a:t>
          </a:r>
          <a:endParaRPr lang="en-US" dirty="0"/>
        </a:p>
      </dgm:t>
    </dgm:pt>
    <dgm:pt modelId="{750E9758-E7CF-485C-A83A-E4126E3E52D3}" type="parTrans" cxnId="{D6A8D2ED-683D-44C5-A41F-A6E28564DA9D}">
      <dgm:prSet/>
      <dgm:spPr/>
      <dgm:t>
        <a:bodyPr/>
        <a:lstStyle/>
        <a:p>
          <a:endParaRPr lang="en-US"/>
        </a:p>
      </dgm:t>
    </dgm:pt>
    <dgm:pt modelId="{B6A55636-6C91-4A54-B9BA-C15F64D3CE01}" type="sibTrans" cxnId="{D6A8D2ED-683D-44C5-A41F-A6E28564DA9D}">
      <dgm:prSet/>
      <dgm:spPr/>
      <dgm:t>
        <a:bodyPr/>
        <a:lstStyle/>
        <a:p>
          <a:endParaRPr lang="en-US"/>
        </a:p>
      </dgm:t>
    </dgm:pt>
    <dgm:pt modelId="{ED021A6D-F024-44EF-99ED-BB44E2A53048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Web site and social media</a:t>
          </a:r>
          <a:endParaRPr lang="en-US" dirty="0"/>
        </a:p>
      </dgm:t>
    </dgm:pt>
    <dgm:pt modelId="{C95036CB-DFA9-426A-A03C-510F99C495A1}" type="parTrans" cxnId="{1969185B-498C-4E9D-9CAE-519DD52C15F4}">
      <dgm:prSet/>
      <dgm:spPr/>
      <dgm:t>
        <a:bodyPr/>
        <a:lstStyle/>
        <a:p>
          <a:endParaRPr lang="en-US"/>
        </a:p>
      </dgm:t>
    </dgm:pt>
    <dgm:pt modelId="{3AD5D8ED-381E-4150-AEE0-1D18B499DE74}" type="sibTrans" cxnId="{1969185B-498C-4E9D-9CAE-519DD52C15F4}">
      <dgm:prSet/>
      <dgm:spPr/>
      <dgm:t>
        <a:bodyPr/>
        <a:lstStyle/>
        <a:p>
          <a:endParaRPr lang="en-US"/>
        </a:p>
      </dgm:t>
    </dgm:pt>
    <dgm:pt modelId="{AEFC8A4E-99C8-4C3A-ACCD-39352BA6C74C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Contacts through </a:t>
          </a:r>
          <a:r>
            <a:rPr lang="en-US" i="1" dirty="0" smtClean="0"/>
            <a:t>Office of Community Engagement</a:t>
          </a:r>
          <a:endParaRPr lang="en-US" i="1" dirty="0"/>
        </a:p>
      </dgm:t>
    </dgm:pt>
    <dgm:pt modelId="{5C4A3102-AC11-4B14-9326-DC330B9618B0}" type="parTrans" cxnId="{A78836A2-3542-42ED-8B8B-CBDD36D04ACD}">
      <dgm:prSet/>
      <dgm:spPr/>
      <dgm:t>
        <a:bodyPr/>
        <a:lstStyle/>
        <a:p>
          <a:endParaRPr lang="en-US"/>
        </a:p>
      </dgm:t>
    </dgm:pt>
    <dgm:pt modelId="{3B230A6E-C148-455E-BD6D-1E5EB3012F62}" type="sibTrans" cxnId="{A78836A2-3542-42ED-8B8B-CBDD36D04ACD}">
      <dgm:prSet/>
      <dgm:spPr/>
      <dgm:t>
        <a:bodyPr/>
        <a:lstStyle/>
        <a:p>
          <a:endParaRPr lang="en-US"/>
        </a:p>
      </dgm:t>
    </dgm:pt>
    <dgm:pt modelId="{44B827F0-501B-4676-99EF-D7632B84A5CF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BbConnect call</a:t>
          </a:r>
          <a:endParaRPr lang="en-US" dirty="0"/>
        </a:p>
      </dgm:t>
    </dgm:pt>
    <dgm:pt modelId="{CBF621E5-1FEB-405A-8A44-4E76324F9CFB}" type="parTrans" cxnId="{8BE8223B-6730-4BF7-AB40-0EA643B12862}">
      <dgm:prSet/>
      <dgm:spPr/>
      <dgm:t>
        <a:bodyPr/>
        <a:lstStyle/>
        <a:p>
          <a:endParaRPr lang="en-US"/>
        </a:p>
      </dgm:t>
    </dgm:pt>
    <dgm:pt modelId="{B0BE7796-4DC8-4DBB-A003-AD45F17DD862}" type="sibTrans" cxnId="{8BE8223B-6730-4BF7-AB40-0EA643B12862}">
      <dgm:prSet/>
      <dgm:spPr/>
      <dgm:t>
        <a:bodyPr/>
        <a:lstStyle/>
        <a:p>
          <a:endParaRPr lang="en-US"/>
        </a:p>
      </dgm:t>
    </dgm:pt>
    <dgm:pt modelId="{DDDF30FA-C773-40B7-B114-96A6A62DFD50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Announcement sent to advisory group contacts</a:t>
          </a:r>
          <a:endParaRPr lang="en-US" dirty="0"/>
        </a:p>
      </dgm:t>
    </dgm:pt>
    <dgm:pt modelId="{9DD7CA0B-8E06-4BEE-9777-E8A0030FE2B9}" type="parTrans" cxnId="{16AC5317-C145-46D3-BE9B-6BB61AA626C3}">
      <dgm:prSet/>
      <dgm:spPr/>
      <dgm:t>
        <a:bodyPr/>
        <a:lstStyle/>
        <a:p>
          <a:endParaRPr lang="en-US"/>
        </a:p>
      </dgm:t>
    </dgm:pt>
    <dgm:pt modelId="{59C6D276-55D4-4E28-BD6C-3E13410DD5C9}" type="sibTrans" cxnId="{16AC5317-C145-46D3-BE9B-6BB61AA626C3}">
      <dgm:prSet/>
      <dgm:spPr/>
      <dgm:t>
        <a:bodyPr/>
        <a:lstStyle/>
        <a:p>
          <a:endParaRPr lang="en-US"/>
        </a:p>
      </dgm:t>
    </dgm:pt>
    <dgm:pt modelId="{750D16E3-4EAC-4901-A39F-337568235347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Announcement at internal meetings</a:t>
          </a:r>
          <a:endParaRPr lang="en-US" dirty="0"/>
        </a:p>
      </dgm:t>
    </dgm:pt>
    <dgm:pt modelId="{56916E7D-BF19-4A5A-A106-37C18023A124}" type="parTrans" cxnId="{084B3152-0244-4FD6-B5EC-062CE1197694}">
      <dgm:prSet/>
      <dgm:spPr/>
      <dgm:t>
        <a:bodyPr/>
        <a:lstStyle/>
        <a:p>
          <a:endParaRPr lang="en-US"/>
        </a:p>
      </dgm:t>
    </dgm:pt>
    <dgm:pt modelId="{811EF070-B200-4837-BFF0-D5F8018CB0E7}" type="sibTrans" cxnId="{084B3152-0244-4FD6-B5EC-062CE1197694}">
      <dgm:prSet/>
      <dgm:spPr/>
      <dgm:t>
        <a:bodyPr/>
        <a:lstStyle/>
        <a:p>
          <a:endParaRPr lang="en-US"/>
        </a:p>
      </dgm:t>
    </dgm:pt>
    <dgm:pt modelId="{1A9C8BC5-43DD-4C2B-96DD-86886CA40151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English and Spanish</a:t>
          </a:r>
          <a:endParaRPr lang="en-US" dirty="0"/>
        </a:p>
      </dgm:t>
    </dgm:pt>
    <dgm:pt modelId="{7E15D704-38AC-4392-BDCE-4D621A6678D8}" type="parTrans" cxnId="{33E21B83-1272-46A9-BFB4-A57B24A8D14E}">
      <dgm:prSet/>
      <dgm:spPr/>
      <dgm:t>
        <a:bodyPr/>
        <a:lstStyle/>
        <a:p>
          <a:endParaRPr lang="en-US"/>
        </a:p>
      </dgm:t>
    </dgm:pt>
    <dgm:pt modelId="{1D545A44-31B5-4A25-8687-C1C047143CC5}" type="sibTrans" cxnId="{33E21B83-1272-46A9-BFB4-A57B24A8D14E}">
      <dgm:prSet/>
      <dgm:spPr/>
      <dgm:t>
        <a:bodyPr/>
        <a:lstStyle/>
        <a:p>
          <a:endParaRPr lang="en-US"/>
        </a:p>
      </dgm:t>
    </dgm:pt>
    <dgm:pt modelId="{10536314-2B70-4216-834D-FA39BC0116B9}" type="pres">
      <dgm:prSet presAssocID="{887EDB51-DDB1-443E-A312-39507879034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DD43FE-FD11-4E84-BAA5-D3DFC6974AF0}" type="pres">
      <dgm:prSet presAssocID="{1E926224-DA66-43A2-8EDB-A1CC8E5F011B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6CE46-34CB-4810-9A85-B31AB3AD2BD9}" type="pres">
      <dgm:prSet presAssocID="{9781B1B5-36E9-4A52-B8CB-D050F39D93B8}" presName="sibTrans" presStyleCnt="0"/>
      <dgm:spPr/>
    </dgm:pt>
    <dgm:pt modelId="{14453B6D-C23F-4012-B8D4-205E21D38FE5}" type="pres">
      <dgm:prSet presAssocID="{DDDF30FA-C773-40B7-B114-96A6A62DFD50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4E8C65-EFDF-44E5-B42E-6D759C3824C3}" type="pres">
      <dgm:prSet presAssocID="{59C6D276-55D4-4E28-BD6C-3E13410DD5C9}" presName="sibTrans" presStyleCnt="0"/>
      <dgm:spPr/>
    </dgm:pt>
    <dgm:pt modelId="{3B1F9570-BBC3-4F32-8191-21B3C6AFADBC}" type="pres">
      <dgm:prSet presAssocID="{750D16E3-4EAC-4901-A39F-337568235347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2EDED3-B59D-42D5-B6BA-763147E3CED7}" type="pres">
      <dgm:prSet presAssocID="{811EF070-B200-4837-BFF0-D5F8018CB0E7}" presName="sibTrans" presStyleCnt="0"/>
      <dgm:spPr/>
    </dgm:pt>
    <dgm:pt modelId="{D6C95FD7-8C3A-4A62-8D95-992EC7DD7845}" type="pres">
      <dgm:prSet presAssocID="{64692437-0728-40E8-88DE-9C66D08F7903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031493-69E1-4B72-936C-98CC41CC62A2}" type="pres">
      <dgm:prSet presAssocID="{B6A55636-6C91-4A54-B9BA-C15F64D3CE01}" presName="sibTrans" presStyleCnt="0"/>
      <dgm:spPr/>
    </dgm:pt>
    <dgm:pt modelId="{139BE3C0-977B-4E54-8AA9-6CA6C9CD5D9A}" type="pres">
      <dgm:prSet presAssocID="{ED021A6D-F024-44EF-99ED-BB44E2A53048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E90EC8-31FC-4213-A3FF-A6B87DBCF44F}" type="pres">
      <dgm:prSet presAssocID="{3AD5D8ED-381E-4150-AEE0-1D18B499DE74}" presName="sibTrans" presStyleCnt="0"/>
      <dgm:spPr/>
    </dgm:pt>
    <dgm:pt modelId="{94797A07-9181-4C37-87D8-A2605092ABA0}" type="pres">
      <dgm:prSet presAssocID="{AEFC8A4E-99C8-4C3A-ACCD-39352BA6C74C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293E15-5F77-434C-86A9-101185C7FF4F}" type="pres">
      <dgm:prSet presAssocID="{3B230A6E-C148-455E-BD6D-1E5EB3012F62}" presName="sibTrans" presStyleCnt="0"/>
      <dgm:spPr/>
    </dgm:pt>
    <dgm:pt modelId="{B16C6C08-3FB9-4A9A-AB00-9D84A82ACAA6}" type="pres">
      <dgm:prSet presAssocID="{44B827F0-501B-4676-99EF-D7632B84A5CF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F59A24-254A-413A-8857-3B95ED288951}" type="pres">
      <dgm:prSet presAssocID="{B0BE7796-4DC8-4DBB-A003-AD45F17DD862}" presName="sibTrans" presStyleCnt="0"/>
      <dgm:spPr/>
    </dgm:pt>
    <dgm:pt modelId="{D32B04E3-6639-4AAC-B56A-3A7F0C0EED71}" type="pres">
      <dgm:prSet presAssocID="{1A9C8BC5-43DD-4C2B-96DD-86886CA40151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A9DBA4F-7421-4A2C-AA00-C8CB209804F4}" type="presOf" srcId="{64692437-0728-40E8-88DE-9C66D08F7903}" destId="{D6C95FD7-8C3A-4A62-8D95-992EC7DD7845}" srcOrd="0" destOrd="0" presId="urn:microsoft.com/office/officeart/2005/8/layout/default#1"/>
    <dgm:cxn modelId="{084B3152-0244-4FD6-B5EC-062CE1197694}" srcId="{887EDB51-DDB1-443E-A312-39507879034C}" destId="{750D16E3-4EAC-4901-A39F-337568235347}" srcOrd="2" destOrd="0" parTransId="{56916E7D-BF19-4A5A-A106-37C18023A124}" sibTransId="{811EF070-B200-4837-BFF0-D5F8018CB0E7}"/>
    <dgm:cxn modelId="{1969185B-498C-4E9D-9CAE-519DD52C15F4}" srcId="{887EDB51-DDB1-443E-A312-39507879034C}" destId="{ED021A6D-F024-44EF-99ED-BB44E2A53048}" srcOrd="4" destOrd="0" parTransId="{C95036CB-DFA9-426A-A03C-510F99C495A1}" sibTransId="{3AD5D8ED-381E-4150-AEE0-1D18B499DE74}"/>
    <dgm:cxn modelId="{2692A9EE-3820-4741-BE1F-2331776F552A}" type="presOf" srcId="{DDDF30FA-C773-40B7-B114-96A6A62DFD50}" destId="{14453B6D-C23F-4012-B8D4-205E21D38FE5}" srcOrd="0" destOrd="0" presId="urn:microsoft.com/office/officeart/2005/8/layout/default#1"/>
    <dgm:cxn modelId="{7A306489-C158-4D51-8F7B-804C09A8996F}" type="presOf" srcId="{887EDB51-DDB1-443E-A312-39507879034C}" destId="{10536314-2B70-4216-834D-FA39BC0116B9}" srcOrd="0" destOrd="0" presId="urn:microsoft.com/office/officeart/2005/8/layout/default#1"/>
    <dgm:cxn modelId="{795805FD-8B12-428D-87F7-BD37EBFB2798}" type="presOf" srcId="{1E926224-DA66-43A2-8EDB-A1CC8E5F011B}" destId="{96DD43FE-FD11-4E84-BAA5-D3DFC6974AF0}" srcOrd="0" destOrd="0" presId="urn:microsoft.com/office/officeart/2005/8/layout/default#1"/>
    <dgm:cxn modelId="{33E21B83-1272-46A9-BFB4-A57B24A8D14E}" srcId="{887EDB51-DDB1-443E-A312-39507879034C}" destId="{1A9C8BC5-43DD-4C2B-96DD-86886CA40151}" srcOrd="7" destOrd="0" parTransId="{7E15D704-38AC-4392-BDCE-4D621A6678D8}" sibTransId="{1D545A44-31B5-4A25-8687-C1C047143CC5}"/>
    <dgm:cxn modelId="{8BE8223B-6730-4BF7-AB40-0EA643B12862}" srcId="{887EDB51-DDB1-443E-A312-39507879034C}" destId="{44B827F0-501B-4676-99EF-D7632B84A5CF}" srcOrd="6" destOrd="0" parTransId="{CBF621E5-1FEB-405A-8A44-4E76324F9CFB}" sibTransId="{B0BE7796-4DC8-4DBB-A003-AD45F17DD862}"/>
    <dgm:cxn modelId="{F815E567-8C89-42C6-B10E-BDBB6F999B98}" type="presOf" srcId="{44B827F0-501B-4676-99EF-D7632B84A5CF}" destId="{B16C6C08-3FB9-4A9A-AB00-9D84A82ACAA6}" srcOrd="0" destOrd="0" presId="urn:microsoft.com/office/officeart/2005/8/layout/default#1"/>
    <dgm:cxn modelId="{D6A8D2ED-683D-44C5-A41F-A6E28564DA9D}" srcId="{887EDB51-DDB1-443E-A312-39507879034C}" destId="{64692437-0728-40E8-88DE-9C66D08F7903}" srcOrd="3" destOrd="0" parTransId="{750E9758-E7CF-485C-A83A-E4126E3E52D3}" sibTransId="{B6A55636-6C91-4A54-B9BA-C15F64D3CE01}"/>
    <dgm:cxn modelId="{16AC5317-C145-46D3-BE9B-6BB61AA626C3}" srcId="{887EDB51-DDB1-443E-A312-39507879034C}" destId="{DDDF30FA-C773-40B7-B114-96A6A62DFD50}" srcOrd="1" destOrd="0" parTransId="{9DD7CA0B-8E06-4BEE-9777-E8A0030FE2B9}" sibTransId="{59C6D276-55D4-4E28-BD6C-3E13410DD5C9}"/>
    <dgm:cxn modelId="{EE8E9824-E1E1-4177-954D-382BEECFFC35}" srcId="{887EDB51-DDB1-443E-A312-39507879034C}" destId="{1E926224-DA66-43A2-8EDB-A1CC8E5F011B}" srcOrd="0" destOrd="0" parTransId="{F8A6F5F5-5187-4728-BC37-733C72496614}" sibTransId="{9781B1B5-36E9-4A52-B8CB-D050F39D93B8}"/>
    <dgm:cxn modelId="{EEB59EED-28C3-4FC4-8EE7-9468F73301D4}" type="presOf" srcId="{AEFC8A4E-99C8-4C3A-ACCD-39352BA6C74C}" destId="{94797A07-9181-4C37-87D8-A2605092ABA0}" srcOrd="0" destOrd="0" presId="urn:microsoft.com/office/officeart/2005/8/layout/default#1"/>
    <dgm:cxn modelId="{608B4A08-C905-45B8-901F-CE6988018CAA}" type="presOf" srcId="{750D16E3-4EAC-4901-A39F-337568235347}" destId="{3B1F9570-BBC3-4F32-8191-21B3C6AFADBC}" srcOrd="0" destOrd="0" presId="urn:microsoft.com/office/officeart/2005/8/layout/default#1"/>
    <dgm:cxn modelId="{A78836A2-3542-42ED-8B8B-CBDD36D04ACD}" srcId="{887EDB51-DDB1-443E-A312-39507879034C}" destId="{AEFC8A4E-99C8-4C3A-ACCD-39352BA6C74C}" srcOrd="5" destOrd="0" parTransId="{5C4A3102-AC11-4B14-9326-DC330B9618B0}" sibTransId="{3B230A6E-C148-455E-BD6D-1E5EB3012F62}"/>
    <dgm:cxn modelId="{D510F10B-7C1A-4D16-B683-D18639F7E962}" type="presOf" srcId="{ED021A6D-F024-44EF-99ED-BB44E2A53048}" destId="{139BE3C0-977B-4E54-8AA9-6CA6C9CD5D9A}" srcOrd="0" destOrd="0" presId="urn:microsoft.com/office/officeart/2005/8/layout/default#1"/>
    <dgm:cxn modelId="{8C76AA51-6654-4612-A856-DC44294C32DD}" type="presOf" srcId="{1A9C8BC5-43DD-4C2B-96DD-86886CA40151}" destId="{D32B04E3-6639-4AAC-B56A-3A7F0C0EED71}" srcOrd="0" destOrd="0" presId="urn:microsoft.com/office/officeart/2005/8/layout/default#1"/>
    <dgm:cxn modelId="{73EF78DC-60AA-44C6-B1F4-5295CDE299C7}" type="presParOf" srcId="{10536314-2B70-4216-834D-FA39BC0116B9}" destId="{96DD43FE-FD11-4E84-BAA5-D3DFC6974AF0}" srcOrd="0" destOrd="0" presId="urn:microsoft.com/office/officeart/2005/8/layout/default#1"/>
    <dgm:cxn modelId="{840EC3A5-5836-4724-8557-E2788CEE995D}" type="presParOf" srcId="{10536314-2B70-4216-834D-FA39BC0116B9}" destId="{03E6CE46-34CB-4810-9A85-B31AB3AD2BD9}" srcOrd="1" destOrd="0" presId="urn:microsoft.com/office/officeart/2005/8/layout/default#1"/>
    <dgm:cxn modelId="{E0D176FB-4B75-483C-8B0A-91654767B130}" type="presParOf" srcId="{10536314-2B70-4216-834D-FA39BC0116B9}" destId="{14453B6D-C23F-4012-B8D4-205E21D38FE5}" srcOrd="2" destOrd="0" presId="urn:microsoft.com/office/officeart/2005/8/layout/default#1"/>
    <dgm:cxn modelId="{C5C5663B-3BAD-49AE-BEA1-C4789554AFAD}" type="presParOf" srcId="{10536314-2B70-4216-834D-FA39BC0116B9}" destId="{4C4E8C65-EFDF-44E5-B42E-6D759C3824C3}" srcOrd="3" destOrd="0" presId="urn:microsoft.com/office/officeart/2005/8/layout/default#1"/>
    <dgm:cxn modelId="{F4295DB8-DDF6-42A0-909D-3CBEAE55C7AB}" type="presParOf" srcId="{10536314-2B70-4216-834D-FA39BC0116B9}" destId="{3B1F9570-BBC3-4F32-8191-21B3C6AFADBC}" srcOrd="4" destOrd="0" presId="urn:microsoft.com/office/officeart/2005/8/layout/default#1"/>
    <dgm:cxn modelId="{0E1DB3E1-D865-4056-9F32-1B97760ED5E8}" type="presParOf" srcId="{10536314-2B70-4216-834D-FA39BC0116B9}" destId="{8A2EDED3-B59D-42D5-B6BA-763147E3CED7}" srcOrd="5" destOrd="0" presId="urn:microsoft.com/office/officeart/2005/8/layout/default#1"/>
    <dgm:cxn modelId="{D977926E-E50E-4497-A439-5772F6EAB005}" type="presParOf" srcId="{10536314-2B70-4216-834D-FA39BC0116B9}" destId="{D6C95FD7-8C3A-4A62-8D95-992EC7DD7845}" srcOrd="6" destOrd="0" presId="urn:microsoft.com/office/officeart/2005/8/layout/default#1"/>
    <dgm:cxn modelId="{7CF8B408-A130-4AE5-9E9B-DD9AA78B53B8}" type="presParOf" srcId="{10536314-2B70-4216-834D-FA39BC0116B9}" destId="{0F031493-69E1-4B72-936C-98CC41CC62A2}" srcOrd="7" destOrd="0" presId="urn:microsoft.com/office/officeart/2005/8/layout/default#1"/>
    <dgm:cxn modelId="{EC0FCCB8-6DBC-496E-93F6-ACB4AC5489FB}" type="presParOf" srcId="{10536314-2B70-4216-834D-FA39BC0116B9}" destId="{139BE3C0-977B-4E54-8AA9-6CA6C9CD5D9A}" srcOrd="8" destOrd="0" presId="urn:microsoft.com/office/officeart/2005/8/layout/default#1"/>
    <dgm:cxn modelId="{38F46FE2-9B8A-4B2A-B9AC-1D8863EF94C9}" type="presParOf" srcId="{10536314-2B70-4216-834D-FA39BC0116B9}" destId="{18E90EC8-31FC-4213-A3FF-A6B87DBCF44F}" srcOrd="9" destOrd="0" presId="urn:microsoft.com/office/officeart/2005/8/layout/default#1"/>
    <dgm:cxn modelId="{0CB75CB6-E454-429B-A3B1-7463E303B234}" type="presParOf" srcId="{10536314-2B70-4216-834D-FA39BC0116B9}" destId="{94797A07-9181-4C37-87D8-A2605092ABA0}" srcOrd="10" destOrd="0" presId="urn:microsoft.com/office/officeart/2005/8/layout/default#1"/>
    <dgm:cxn modelId="{A2BF2866-4FA2-4BB8-9BA8-7B95ACA73E57}" type="presParOf" srcId="{10536314-2B70-4216-834D-FA39BC0116B9}" destId="{CA293E15-5F77-434C-86A9-101185C7FF4F}" srcOrd="11" destOrd="0" presId="urn:microsoft.com/office/officeart/2005/8/layout/default#1"/>
    <dgm:cxn modelId="{974E80C5-194E-421A-95A8-08E8F152EFD4}" type="presParOf" srcId="{10536314-2B70-4216-834D-FA39BC0116B9}" destId="{B16C6C08-3FB9-4A9A-AB00-9D84A82ACAA6}" srcOrd="12" destOrd="0" presId="urn:microsoft.com/office/officeart/2005/8/layout/default#1"/>
    <dgm:cxn modelId="{EB1C570B-156D-4696-9FEE-119CF3DC994E}" type="presParOf" srcId="{10536314-2B70-4216-834D-FA39BC0116B9}" destId="{E3F59A24-254A-413A-8857-3B95ED288951}" srcOrd="13" destOrd="0" presId="urn:microsoft.com/office/officeart/2005/8/layout/default#1"/>
    <dgm:cxn modelId="{99D13229-72DE-4A3C-A21A-FBE174AE6483}" type="presParOf" srcId="{10536314-2B70-4216-834D-FA39BC0116B9}" destId="{D32B04E3-6639-4AAC-B56A-3A7F0C0EED71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87EDB51-DDB1-443E-A312-39507879034C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926224-DA66-43A2-8EDB-A1CC8E5F011B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Visits to existing ACPS meetings </a:t>
          </a:r>
        </a:p>
        <a:p>
          <a:r>
            <a:rPr lang="en-US" dirty="0" smtClean="0"/>
            <a:t>(ex. Advisory Groups, Departments)</a:t>
          </a:r>
          <a:endParaRPr lang="en-US" dirty="0"/>
        </a:p>
      </dgm:t>
    </dgm:pt>
    <dgm:pt modelId="{F8A6F5F5-5187-4728-BC37-733C72496614}" type="parTrans" cxnId="{EE8E9824-E1E1-4177-954D-382BEECFFC35}">
      <dgm:prSet/>
      <dgm:spPr/>
      <dgm:t>
        <a:bodyPr/>
        <a:lstStyle/>
        <a:p>
          <a:endParaRPr lang="en-US"/>
        </a:p>
      </dgm:t>
    </dgm:pt>
    <dgm:pt modelId="{9781B1B5-36E9-4A52-B8CB-D050F39D93B8}" type="sibTrans" cxnId="{EE8E9824-E1E1-4177-954D-382BEECFFC35}">
      <dgm:prSet/>
      <dgm:spPr/>
      <dgm:t>
        <a:bodyPr/>
        <a:lstStyle/>
        <a:p>
          <a:endParaRPr lang="en-US"/>
        </a:p>
      </dgm:t>
    </dgm:pt>
    <dgm:pt modelId="{CAF4AE88-4124-4E13-B497-50DE02C69885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Feedback form open to all stakeholders including </a:t>
          </a:r>
          <a:r>
            <a:rPr lang="en-US" i="1" dirty="0" smtClean="0"/>
            <a:t>Community at Large</a:t>
          </a:r>
          <a:endParaRPr lang="en-US" i="1" dirty="0"/>
        </a:p>
      </dgm:t>
    </dgm:pt>
    <dgm:pt modelId="{9B4CBE1E-E23E-4501-A101-9044A21EA62A}" type="parTrans" cxnId="{E8030901-E7BF-4418-B9E9-FE25317AC789}">
      <dgm:prSet/>
      <dgm:spPr/>
      <dgm:t>
        <a:bodyPr/>
        <a:lstStyle/>
        <a:p>
          <a:endParaRPr lang="en-US"/>
        </a:p>
      </dgm:t>
    </dgm:pt>
    <dgm:pt modelId="{866608AF-9CDD-4288-B63F-89E4A21E0C73}" type="sibTrans" cxnId="{E8030901-E7BF-4418-B9E9-FE25317AC789}">
      <dgm:prSet/>
      <dgm:spPr/>
      <dgm:t>
        <a:bodyPr/>
        <a:lstStyle/>
        <a:p>
          <a:endParaRPr lang="en-US"/>
        </a:p>
      </dgm:t>
    </dgm:pt>
    <dgm:pt modelId="{7CBFA136-C437-4680-AE8C-BB591467E15F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Town hall meetings by feeder pattern</a:t>
          </a:r>
          <a:endParaRPr lang="en-US" dirty="0"/>
        </a:p>
      </dgm:t>
    </dgm:pt>
    <dgm:pt modelId="{E09A5D7E-E095-4838-9E3A-BED1F38B82DB}" type="parTrans" cxnId="{99602633-F0CC-45DD-B568-3708415C3F65}">
      <dgm:prSet/>
      <dgm:spPr/>
      <dgm:t>
        <a:bodyPr/>
        <a:lstStyle/>
        <a:p>
          <a:endParaRPr lang="en-US"/>
        </a:p>
      </dgm:t>
    </dgm:pt>
    <dgm:pt modelId="{FE49E1C4-455A-46A1-9ABA-5F9D0F3FDFC6}" type="sibTrans" cxnId="{99602633-F0CC-45DD-B568-3708415C3F65}">
      <dgm:prSet/>
      <dgm:spPr/>
      <dgm:t>
        <a:bodyPr/>
        <a:lstStyle/>
        <a:p>
          <a:endParaRPr lang="en-US"/>
        </a:p>
      </dgm:t>
    </dgm:pt>
    <dgm:pt modelId="{74CFA755-5D8C-474A-80BD-79BACA1F5E77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Outreach to community and civic organizations</a:t>
          </a:r>
          <a:endParaRPr lang="en-US" dirty="0"/>
        </a:p>
      </dgm:t>
    </dgm:pt>
    <dgm:pt modelId="{3DA6CA0B-6F7C-4ED5-B3EA-441B3BE0519E}" type="parTrans" cxnId="{0B704DF5-63BA-447D-9F86-A394F26416EB}">
      <dgm:prSet/>
      <dgm:spPr/>
      <dgm:t>
        <a:bodyPr/>
        <a:lstStyle/>
        <a:p>
          <a:endParaRPr lang="en-US"/>
        </a:p>
      </dgm:t>
    </dgm:pt>
    <dgm:pt modelId="{E1586A78-F198-43FC-B647-2DDE03B64499}" type="sibTrans" cxnId="{0B704DF5-63BA-447D-9F86-A394F26416EB}">
      <dgm:prSet/>
      <dgm:spPr/>
      <dgm:t>
        <a:bodyPr/>
        <a:lstStyle/>
        <a:p>
          <a:endParaRPr lang="en-US"/>
        </a:p>
      </dgm:t>
    </dgm:pt>
    <dgm:pt modelId="{133993DC-23D7-40AB-BF54-28456DA86DE8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Targeted Board </a:t>
          </a:r>
        </a:p>
        <a:p>
          <a:r>
            <a:rPr lang="en-US" dirty="0" smtClean="0"/>
            <a:t>work session</a:t>
          </a:r>
          <a:endParaRPr lang="en-US" dirty="0"/>
        </a:p>
      </dgm:t>
    </dgm:pt>
    <dgm:pt modelId="{22631431-7F32-4D1A-982A-BF0A8D11E014}" type="parTrans" cxnId="{21E75B72-4130-43CC-A1D2-9014E7B588E8}">
      <dgm:prSet/>
      <dgm:spPr/>
      <dgm:t>
        <a:bodyPr/>
        <a:lstStyle/>
        <a:p>
          <a:endParaRPr lang="en-US"/>
        </a:p>
      </dgm:t>
    </dgm:pt>
    <dgm:pt modelId="{43D04477-27E3-4728-849E-C461B8DDBF38}" type="sibTrans" cxnId="{21E75B72-4130-43CC-A1D2-9014E7B588E8}">
      <dgm:prSet/>
      <dgm:spPr/>
      <dgm:t>
        <a:bodyPr/>
        <a:lstStyle/>
        <a:p>
          <a:endParaRPr lang="en-US"/>
        </a:p>
      </dgm:t>
    </dgm:pt>
    <dgm:pt modelId="{94F4EAEB-AD8C-4101-91D1-861888E3962C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Review of current legislation, national trends, key research</a:t>
          </a:r>
          <a:endParaRPr lang="en-US" dirty="0"/>
        </a:p>
      </dgm:t>
    </dgm:pt>
    <dgm:pt modelId="{D7BA5591-C274-4667-9CCC-8E6372FB3C8F}" type="parTrans" cxnId="{D5BE9F49-0F76-47C0-ADD7-14B1F420D9C4}">
      <dgm:prSet/>
      <dgm:spPr/>
      <dgm:t>
        <a:bodyPr/>
        <a:lstStyle/>
        <a:p>
          <a:endParaRPr lang="en-US"/>
        </a:p>
      </dgm:t>
    </dgm:pt>
    <dgm:pt modelId="{FD08DB82-00D1-4E88-952E-E2ECEC1801C2}" type="sibTrans" cxnId="{D5BE9F49-0F76-47C0-ADD7-14B1F420D9C4}">
      <dgm:prSet/>
      <dgm:spPr/>
      <dgm:t>
        <a:bodyPr/>
        <a:lstStyle/>
        <a:p>
          <a:endParaRPr lang="en-US"/>
        </a:p>
      </dgm:t>
    </dgm:pt>
    <dgm:pt modelId="{2C662C09-F20A-4C0D-B92C-DE497DC7EDDD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Review of County strategic plan</a:t>
          </a:r>
          <a:endParaRPr lang="en-US" dirty="0"/>
        </a:p>
      </dgm:t>
    </dgm:pt>
    <dgm:pt modelId="{452825AE-6972-47E3-BCDF-659B153BEC1F}" type="parTrans" cxnId="{7EB76EA3-775E-4491-A4D6-148920EF4205}">
      <dgm:prSet/>
      <dgm:spPr/>
      <dgm:t>
        <a:bodyPr/>
        <a:lstStyle/>
        <a:p>
          <a:endParaRPr lang="en-US"/>
        </a:p>
      </dgm:t>
    </dgm:pt>
    <dgm:pt modelId="{63EEB248-F009-4F78-A098-1C2EC8177329}" type="sibTrans" cxnId="{7EB76EA3-775E-4491-A4D6-148920EF4205}">
      <dgm:prSet/>
      <dgm:spPr/>
      <dgm:t>
        <a:bodyPr/>
        <a:lstStyle/>
        <a:p>
          <a:endParaRPr lang="en-US"/>
        </a:p>
      </dgm:t>
    </dgm:pt>
    <dgm:pt modelId="{4C9B39F1-2EE3-4BB7-81BD-90FFEB9D77D1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Review of State Board of Education strategic plan</a:t>
          </a:r>
          <a:endParaRPr lang="en-US" dirty="0"/>
        </a:p>
      </dgm:t>
    </dgm:pt>
    <dgm:pt modelId="{C2CE78FA-5367-4933-8546-B4210A01A981}" type="parTrans" cxnId="{E73CCC58-6201-4611-9B68-BCAEA72C6DFF}">
      <dgm:prSet/>
      <dgm:spPr/>
      <dgm:t>
        <a:bodyPr/>
        <a:lstStyle/>
        <a:p>
          <a:endParaRPr lang="en-US"/>
        </a:p>
      </dgm:t>
    </dgm:pt>
    <dgm:pt modelId="{13990BFB-1410-4D03-B57C-637ABA3524FA}" type="sibTrans" cxnId="{E73CCC58-6201-4611-9B68-BCAEA72C6DFF}">
      <dgm:prSet/>
      <dgm:spPr/>
      <dgm:t>
        <a:bodyPr/>
        <a:lstStyle/>
        <a:p>
          <a:endParaRPr lang="en-US"/>
        </a:p>
      </dgm:t>
    </dgm:pt>
    <dgm:pt modelId="{203D295E-F6EC-4206-95B8-1726CEF6B594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 smtClean="0"/>
            <a:t>Review of VASS Blueprint</a:t>
          </a:r>
          <a:endParaRPr lang="en-US" dirty="0"/>
        </a:p>
      </dgm:t>
    </dgm:pt>
    <dgm:pt modelId="{42447FFD-C59F-4F1D-8252-847129966520}" type="parTrans" cxnId="{77F16405-7957-4670-B7D8-A121B8205BC2}">
      <dgm:prSet/>
      <dgm:spPr/>
      <dgm:t>
        <a:bodyPr/>
        <a:lstStyle/>
        <a:p>
          <a:endParaRPr lang="en-US"/>
        </a:p>
      </dgm:t>
    </dgm:pt>
    <dgm:pt modelId="{38F5A2FA-145B-43F9-8DF0-817BB4DA0E25}" type="sibTrans" cxnId="{77F16405-7957-4670-B7D8-A121B8205BC2}">
      <dgm:prSet/>
      <dgm:spPr/>
      <dgm:t>
        <a:bodyPr/>
        <a:lstStyle/>
        <a:p>
          <a:endParaRPr lang="en-US"/>
        </a:p>
      </dgm:t>
    </dgm:pt>
    <dgm:pt modelId="{10536314-2B70-4216-834D-FA39BC0116B9}" type="pres">
      <dgm:prSet presAssocID="{887EDB51-DDB1-443E-A312-39507879034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DD43FE-FD11-4E84-BAA5-D3DFC6974AF0}" type="pres">
      <dgm:prSet presAssocID="{1E926224-DA66-43A2-8EDB-A1CC8E5F011B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E6CE46-34CB-4810-9A85-B31AB3AD2BD9}" type="pres">
      <dgm:prSet presAssocID="{9781B1B5-36E9-4A52-B8CB-D050F39D93B8}" presName="sibTrans" presStyleCnt="0"/>
      <dgm:spPr/>
    </dgm:pt>
    <dgm:pt modelId="{4A8BE7B4-FAE6-41AB-AD12-02D1696AF665}" type="pres">
      <dgm:prSet presAssocID="{CAF4AE88-4124-4E13-B497-50DE02C69885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9538D3-0BE6-44F2-9436-50556648E07D}" type="pres">
      <dgm:prSet presAssocID="{866608AF-9CDD-4288-B63F-89E4A21E0C73}" presName="sibTrans" presStyleCnt="0"/>
      <dgm:spPr/>
    </dgm:pt>
    <dgm:pt modelId="{519607B0-F3C6-4BBA-880D-E91DF9D1861F}" type="pres">
      <dgm:prSet presAssocID="{7CBFA136-C437-4680-AE8C-BB591467E15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4ED87E-6B37-437B-9F0D-B8243B989930}" type="pres">
      <dgm:prSet presAssocID="{FE49E1C4-455A-46A1-9ABA-5F9D0F3FDFC6}" presName="sibTrans" presStyleCnt="0"/>
      <dgm:spPr/>
    </dgm:pt>
    <dgm:pt modelId="{7586954F-639E-48B1-AF02-B87FECEAF769}" type="pres">
      <dgm:prSet presAssocID="{74CFA755-5D8C-474A-80BD-79BACA1F5E77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769D67-2E40-4A40-B579-30E327E07D09}" type="pres">
      <dgm:prSet presAssocID="{E1586A78-F198-43FC-B647-2DDE03B64499}" presName="sibTrans" presStyleCnt="0"/>
      <dgm:spPr/>
    </dgm:pt>
    <dgm:pt modelId="{6A353A27-AB85-4E20-BF3E-D8B864F4B6F6}" type="pres">
      <dgm:prSet presAssocID="{133993DC-23D7-40AB-BF54-28456DA86DE8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2B13CE-271D-4CDE-BA4F-4A32B17E1602}" type="pres">
      <dgm:prSet presAssocID="{43D04477-27E3-4728-849E-C461B8DDBF38}" presName="sibTrans" presStyleCnt="0"/>
      <dgm:spPr/>
    </dgm:pt>
    <dgm:pt modelId="{F32F5783-EB68-4061-93DC-40A894563778}" type="pres">
      <dgm:prSet presAssocID="{94F4EAEB-AD8C-4101-91D1-861888E3962C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51F2DF-E3A0-4DC2-9C04-44DF5B3AEF65}" type="pres">
      <dgm:prSet presAssocID="{FD08DB82-00D1-4E88-952E-E2ECEC1801C2}" presName="sibTrans" presStyleCnt="0"/>
      <dgm:spPr/>
    </dgm:pt>
    <dgm:pt modelId="{A2CF65E2-6B92-49C5-A83B-B0C329EBA71D}" type="pres">
      <dgm:prSet presAssocID="{2C662C09-F20A-4C0D-B92C-DE497DC7EDDD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CA02F8-7071-42C7-A09C-C62F6B690377}" type="pres">
      <dgm:prSet presAssocID="{63EEB248-F009-4F78-A098-1C2EC8177329}" presName="sibTrans" presStyleCnt="0"/>
      <dgm:spPr/>
    </dgm:pt>
    <dgm:pt modelId="{07E8CC08-03BF-428B-B75E-3E1C3DDBF615}" type="pres">
      <dgm:prSet presAssocID="{4C9B39F1-2EE3-4BB7-81BD-90FFEB9D77D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5F5A13-4D6E-4E04-A38E-E02800910AB0}" type="pres">
      <dgm:prSet presAssocID="{13990BFB-1410-4D03-B57C-637ABA3524FA}" presName="sibTrans" presStyleCnt="0"/>
      <dgm:spPr/>
    </dgm:pt>
    <dgm:pt modelId="{A7E70633-0416-40B1-A3A5-1C967ECE01EA}" type="pres">
      <dgm:prSet presAssocID="{203D295E-F6EC-4206-95B8-1726CEF6B594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268E7B6-CF01-4C80-B477-CB5F0F67B6B0}" type="presOf" srcId="{4C9B39F1-2EE3-4BB7-81BD-90FFEB9D77D1}" destId="{07E8CC08-03BF-428B-B75E-3E1C3DDBF615}" srcOrd="0" destOrd="0" presId="urn:microsoft.com/office/officeart/2005/8/layout/default#2"/>
    <dgm:cxn modelId="{E73CCC58-6201-4611-9B68-BCAEA72C6DFF}" srcId="{887EDB51-DDB1-443E-A312-39507879034C}" destId="{4C9B39F1-2EE3-4BB7-81BD-90FFEB9D77D1}" srcOrd="7" destOrd="0" parTransId="{C2CE78FA-5367-4933-8546-B4210A01A981}" sibTransId="{13990BFB-1410-4D03-B57C-637ABA3524FA}"/>
    <dgm:cxn modelId="{A029E6FC-96F2-4AD5-87C2-AB5117669E7D}" type="presOf" srcId="{7CBFA136-C437-4680-AE8C-BB591467E15F}" destId="{519607B0-F3C6-4BBA-880D-E91DF9D1861F}" srcOrd="0" destOrd="0" presId="urn:microsoft.com/office/officeart/2005/8/layout/default#2"/>
    <dgm:cxn modelId="{418B2026-A11D-4EB0-A8D2-3D63DC60D7FE}" type="presOf" srcId="{887EDB51-DDB1-443E-A312-39507879034C}" destId="{10536314-2B70-4216-834D-FA39BC0116B9}" srcOrd="0" destOrd="0" presId="urn:microsoft.com/office/officeart/2005/8/layout/default#2"/>
    <dgm:cxn modelId="{7EB76EA3-775E-4491-A4D6-148920EF4205}" srcId="{887EDB51-DDB1-443E-A312-39507879034C}" destId="{2C662C09-F20A-4C0D-B92C-DE497DC7EDDD}" srcOrd="6" destOrd="0" parTransId="{452825AE-6972-47E3-BCDF-659B153BEC1F}" sibTransId="{63EEB248-F009-4F78-A098-1C2EC8177329}"/>
    <dgm:cxn modelId="{EF8828FF-D5A7-4CCD-93E5-5E1188EC2A39}" type="presOf" srcId="{1E926224-DA66-43A2-8EDB-A1CC8E5F011B}" destId="{96DD43FE-FD11-4E84-BAA5-D3DFC6974AF0}" srcOrd="0" destOrd="0" presId="urn:microsoft.com/office/officeart/2005/8/layout/default#2"/>
    <dgm:cxn modelId="{30E81F03-F746-429F-B098-449442DDDFE4}" type="presOf" srcId="{74CFA755-5D8C-474A-80BD-79BACA1F5E77}" destId="{7586954F-639E-48B1-AF02-B87FECEAF769}" srcOrd="0" destOrd="0" presId="urn:microsoft.com/office/officeart/2005/8/layout/default#2"/>
    <dgm:cxn modelId="{D5BE9F49-0F76-47C0-ADD7-14B1F420D9C4}" srcId="{887EDB51-DDB1-443E-A312-39507879034C}" destId="{94F4EAEB-AD8C-4101-91D1-861888E3962C}" srcOrd="5" destOrd="0" parTransId="{D7BA5591-C274-4667-9CCC-8E6372FB3C8F}" sibTransId="{FD08DB82-00D1-4E88-952E-E2ECEC1801C2}"/>
    <dgm:cxn modelId="{ED6D4BA6-F004-4BF9-AE3A-BB4C451BD2C7}" type="presOf" srcId="{94F4EAEB-AD8C-4101-91D1-861888E3962C}" destId="{F32F5783-EB68-4061-93DC-40A894563778}" srcOrd="0" destOrd="0" presId="urn:microsoft.com/office/officeart/2005/8/layout/default#2"/>
    <dgm:cxn modelId="{0B704DF5-63BA-447D-9F86-A394F26416EB}" srcId="{887EDB51-DDB1-443E-A312-39507879034C}" destId="{74CFA755-5D8C-474A-80BD-79BACA1F5E77}" srcOrd="3" destOrd="0" parTransId="{3DA6CA0B-6F7C-4ED5-B3EA-441B3BE0519E}" sibTransId="{E1586A78-F198-43FC-B647-2DDE03B64499}"/>
    <dgm:cxn modelId="{E094301D-4B8D-47C0-8AC0-1FFF8EAF8BD1}" type="presOf" srcId="{203D295E-F6EC-4206-95B8-1726CEF6B594}" destId="{A7E70633-0416-40B1-A3A5-1C967ECE01EA}" srcOrd="0" destOrd="0" presId="urn:microsoft.com/office/officeart/2005/8/layout/default#2"/>
    <dgm:cxn modelId="{AA45DE8B-9EB5-4CFC-94D3-C228905B9CEF}" type="presOf" srcId="{133993DC-23D7-40AB-BF54-28456DA86DE8}" destId="{6A353A27-AB85-4E20-BF3E-D8B864F4B6F6}" srcOrd="0" destOrd="0" presId="urn:microsoft.com/office/officeart/2005/8/layout/default#2"/>
    <dgm:cxn modelId="{EE8E9824-E1E1-4177-954D-382BEECFFC35}" srcId="{887EDB51-DDB1-443E-A312-39507879034C}" destId="{1E926224-DA66-43A2-8EDB-A1CC8E5F011B}" srcOrd="0" destOrd="0" parTransId="{F8A6F5F5-5187-4728-BC37-733C72496614}" sibTransId="{9781B1B5-36E9-4A52-B8CB-D050F39D93B8}"/>
    <dgm:cxn modelId="{E8030901-E7BF-4418-B9E9-FE25317AC789}" srcId="{887EDB51-DDB1-443E-A312-39507879034C}" destId="{CAF4AE88-4124-4E13-B497-50DE02C69885}" srcOrd="1" destOrd="0" parTransId="{9B4CBE1E-E23E-4501-A101-9044A21EA62A}" sibTransId="{866608AF-9CDD-4288-B63F-89E4A21E0C73}"/>
    <dgm:cxn modelId="{77F16405-7957-4670-B7D8-A121B8205BC2}" srcId="{887EDB51-DDB1-443E-A312-39507879034C}" destId="{203D295E-F6EC-4206-95B8-1726CEF6B594}" srcOrd="8" destOrd="0" parTransId="{42447FFD-C59F-4F1D-8252-847129966520}" sibTransId="{38F5A2FA-145B-43F9-8DF0-817BB4DA0E25}"/>
    <dgm:cxn modelId="{21E75B72-4130-43CC-A1D2-9014E7B588E8}" srcId="{887EDB51-DDB1-443E-A312-39507879034C}" destId="{133993DC-23D7-40AB-BF54-28456DA86DE8}" srcOrd="4" destOrd="0" parTransId="{22631431-7F32-4D1A-982A-BF0A8D11E014}" sibTransId="{43D04477-27E3-4728-849E-C461B8DDBF38}"/>
    <dgm:cxn modelId="{298808B1-4A06-4BDC-8390-1EB920DC7AA5}" type="presOf" srcId="{CAF4AE88-4124-4E13-B497-50DE02C69885}" destId="{4A8BE7B4-FAE6-41AB-AD12-02D1696AF665}" srcOrd="0" destOrd="0" presId="urn:microsoft.com/office/officeart/2005/8/layout/default#2"/>
    <dgm:cxn modelId="{99602633-F0CC-45DD-B568-3708415C3F65}" srcId="{887EDB51-DDB1-443E-A312-39507879034C}" destId="{7CBFA136-C437-4680-AE8C-BB591467E15F}" srcOrd="2" destOrd="0" parTransId="{E09A5D7E-E095-4838-9E3A-BED1F38B82DB}" sibTransId="{FE49E1C4-455A-46A1-9ABA-5F9D0F3FDFC6}"/>
    <dgm:cxn modelId="{72C4C632-1D25-4A3D-A931-F040DE1A452A}" type="presOf" srcId="{2C662C09-F20A-4C0D-B92C-DE497DC7EDDD}" destId="{A2CF65E2-6B92-49C5-A83B-B0C329EBA71D}" srcOrd="0" destOrd="0" presId="urn:microsoft.com/office/officeart/2005/8/layout/default#2"/>
    <dgm:cxn modelId="{EAF93115-6249-4190-AB17-885A0231E335}" type="presParOf" srcId="{10536314-2B70-4216-834D-FA39BC0116B9}" destId="{96DD43FE-FD11-4E84-BAA5-D3DFC6974AF0}" srcOrd="0" destOrd="0" presId="urn:microsoft.com/office/officeart/2005/8/layout/default#2"/>
    <dgm:cxn modelId="{6917362E-073A-4ACC-938E-65C504BDB376}" type="presParOf" srcId="{10536314-2B70-4216-834D-FA39BC0116B9}" destId="{03E6CE46-34CB-4810-9A85-B31AB3AD2BD9}" srcOrd="1" destOrd="0" presId="urn:microsoft.com/office/officeart/2005/8/layout/default#2"/>
    <dgm:cxn modelId="{54E598AA-747D-400A-A7FC-9B3EB381B6A3}" type="presParOf" srcId="{10536314-2B70-4216-834D-FA39BC0116B9}" destId="{4A8BE7B4-FAE6-41AB-AD12-02D1696AF665}" srcOrd="2" destOrd="0" presId="urn:microsoft.com/office/officeart/2005/8/layout/default#2"/>
    <dgm:cxn modelId="{FB0B0608-8720-4DDF-9CFD-77E3D837907D}" type="presParOf" srcId="{10536314-2B70-4216-834D-FA39BC0116B9}" destId="{6D9538D3-0BE6-44F2-9436-50556648E07D}" srcOrd="3" destOrd="0" presId="urn:microsoft.com/office/officeart/2005/8/layout/default#2"/>
    <dgm:cxn modelId="{10F13440-4BB4-4B47-B5BF-58966FAA4A0D}" type="presParOf" srcId="{10536314-2B70-4216-834D-FA39BC0116B9}" destId="{519607B0-F3C6-4BBA-880D-E91DF9D1861F}" srcOrd="4" destOrd="0" presId="urn:microsoft.com/office/officeart/2005/8/layout/default#2"/>
    <dgm:cxn modelId="{FC16670E-47FA-4730-89D5-1B6F10A84B3D}" type="presParOf" srcId="{10536314-2B70-4216-834D-FA39BC0116B9}" destId="{C94ED87E-6B37-437B-9F0D-B8243B989930}" srcOrd="5" destOrd="0" presId="urn:microsoft.com/office/officeart/2005/8/layout/default#2"/>
    <dgm:cxn modelId="{DC7C6C75-799C-4726-A4C1-D73C3375C9DF}" type="presParOf" srcId="{10536314-2B70-4216-834D-FA39BC0116B9}" destId="{7586954F-639E-48B1-AF02-B87FECEAF769}" srcOrd="6" destOrd="0" presId="urn:microsoft.com/office/officeart/2005/8/layout/default#2"/>
    <dgm:cxn modelId="{39BB3BB5-7386-4F75-88D9-4F99178F538E}" type="presParOf" srcId="{10536314-2B70-4216-834D-FA39BC0116B9}" destId="{BF769D67-2E40-4A40-B579-30E327E07D09}" srcOrd="7" destOrd="0" presId="urn:microsoft.com/office/officeart/2005/8/layout/default#2"/>
    <dgm:cxn modelId="{2ABA2B1B-D1ED-4B34-A85C-E3D04EC15779}" type="presParOf" srcId="{10536314-2B70-4216-834D-FA39BC0116B9}" destId="{6A353A27-AB85-4E20-BF3E-D8B864F4B6F6}" srcOrd="8" destOrd="0" presId="urn:microsoft.com/office/officeart/2005/8/layout/default#2"/>
    <dgm:cxn modelId="{D05BF0D4-1ED2-4E26-8F3C-A3959BD1749C}" type="presParOf" srcId="{10536314-2B70-4216-834D-FA39BC0116B9}" destId="{E32B13CE-271D-4CDE-BA4F-4A32B17E1602}" srcOrd="9" destOrd="0" presId="urn:microsoft.com/office/officeart/2005/8/layout/default#2"/>
    <dgm:cxn modelId="{25A057D7-A431-4EB5-BDEA-2EB87C928881}" type="presParOf" srcId="{10536314-2B70-4216-834D-FA39BC0116B9}" destId="{F32F5783-EB68-4061-93DC-40A894563778}" srcOrd="10" destOrd="0" presId="urn:microsoft.com/office/officeart/2005/8/layout/default#2"/>
    <dgm:cxn modelId="{85BF07D3-ECE3-4194-A22A-F10BE8E2A819}" type="presParOf" srcId="{10536314-2B70-4216-834D-FA39BC0116B9}" destId="{C151F2DF-E3A0-4DC2-9C04-44DF5B3AEF65}" srcOrd="11" destOrd="0" presId="urn:microsoft.com/office/officeart/2005/8/layout/default#2"/>
    <dgm:cxn modelId="{8D2DE4CC-7824-4587-A1A0-AFA007E556A1}" type="presParOf" srcId="{10536314-2B70-4216-834D-FA39BC0116B9}" destId="{A2CF65E2-6B92-49C5-A83B-B0C329EBA71D}" srcOrd="12" destOrd="0" presId="urn:microsoft.com/office/officeart/2005/8/layout/default#2"/>
    <dgm:cxn modelId="{28FDF3DB-CF94-408E-B58E-1FACEB42DA13}" type="presParOf" srcId="{10536314-2B70-4216-834D-FA39BC0116B9}" destId="{73CA02F8-7071-42C7-A09C-C62F6B690377}" srcOrd="13" destOrd="0" presId="urn:microsoft.com/office/officeart/2005/8/layout/default#2"/>
    <dgm:cxn modelId="{D457012D-BF09-4B5A-8D25-CE2FC91C422C}" type="presParOf" srcId="{10536314-2B70-4216-834D-FA39BC0116B9}" destId="{07E8CC08-03BF-428B-B75E-3E1C3DDBF615}" srcOrd="14" destOrd="0" presId="urn:microsoft.com/office/officeart/2005/8/layout/default#2"/>
    <dgm:cxn modelId="{81423695-D451-4A7F-B114-72F17B61D67E}" type="presParOf" srcId="{10536314-2B70-4216-834D-FA39BC0116B9}" destId="{3D5F5A13-4D6E-4E04-A38E-E02800910AB0}" srcOrd="15" destOrd="0" presId="urn:microsoft.com/office/officeart/2005/8/layout/default#2"/>
    <dgm:cxn modelId="{87892C49-5A89-4512-8289-066CF1B2F910}" type="presParOf" srcId="{10536314-2B70-4216-834D-FA39BC0116B9}" destId="{A7E70633-0416-40B1-A3A5-1C967ECE01EA}" srcOrd="1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89002-6212-4C2F-AAFB-CE40D791E6A7}">
      <dsp:nvSpPr>
        <dsp:cNvPr id="0" name=""/>
        <dsp:cNvSpPr/>
      </dsp:nvSpPr>
      <dsp:spPr>
        <a:xfrm rot="5400000">
          <a:off x="5321580" y="-2126239"/>
          <a:ext cx="963622" cy="5462016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What we aspire to be in the future</a:t>
          </a:r>
          <a:endParaRPr lang="en-US" sz="2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-5400000">
        <a:off x="3072383" y="169998"/>
        <a:ext cx="5414976" cy="869542"/>
      </dsp:txXfrm>
    </dsp:sp>
    <dsp:sp modelId="{9DCEA5B4-2ADA-40C1-9433-5A39CCA8FD9E}">
      <dsp:nvSpPr>
        <dsp:cNvPr id="0" name=""/>
        <dsp:cNvSpPr/>
      </dsp:nvSpPr>
      <dsp:spPr>
        <a:xfrm>
          <a:off x="0" y="2504"/>
          <a:ext cx="3072384" cy="1204528"/>
        </a:xfrm>
        <a:prstGeom prst="roundRect">
          <a:avLst/>
        </a:prstGeom>
        <a:gradFill rotWithShape="0">
          <a:gsLst>
            <a:gs pos="0">
              <a:srgbClr val="0070C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latin typeface="Century Gothic" pitchFamily="34" charset="0"/>
            </a:rPr>
            <a:t>Vision</a:t>
          </a:r>
          <a:endParaRPr lang="en-US" sz="5500" kern="1200" dirty="0">
            <a:latin typeface="Century Gothic" pitchFamily="34" charset="0"/>
          </a:endParaRPr>
        </a:p>
      </dsp:txBody>
      <dsp:txXfrm>
        <a:off x="58800" y="61304"/>
        <a:ext cx="2954784" cy="1086928"/>
      </dsp:txXfrm>
    </dsp:sp>
    <dsp:sp modelId="{7DBAB618-4B95-45F6-813F-B2657EE92569}">
      <dsp:nvSpPr>
        <dsp:cNvPr id="0" name=""/>
        <dsp:cNvSpPr/>
      </dsp:nvSpPr>
      <dsp:spPr>
        <a:xfrm rot="5400000">
          <a:off x="5321580" y="-861485"/>
          <a:ext cx="963622" cy="5462016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Our purpose</a:t>
          </a:r>
          <a:endParaRPr lang="en-US" sz="2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-5400000">
        <a:off x="3072383" y="1434752"/>
        <a:ext cx="5414976" cy="869542"/>
      </dsp:txXfrm>
    </dsp:sp>
    <dsp:sp modelId="{F1F49C09-0983-4828-9EF7-5C4D25C8D3D1}">
      <dsp:nvSpPr>
        <dsp:cNvPr id="0" name=""/>
        <dsp:cNvSpPr/>
      </dsp:nvSpPr>
      <dsp:spPr>
        <a:xfrm>
          <a:off x="0" y="1267258"/>
          <a:ext cx="3072384" cy="1204528"/>
        </a:xfrm>
        <a:prstGeom prst="roundRect">
          <a:avLst/>
        </a:prstGeom>
        <a:gradFill rotWithShape="0">
          <a:gsLst>
            <a:gs pos="0">
              <a:srgbClr val="0070C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latin typeface="Century Gothic" pitchFamily="34" charset="0"/>
            </a:rPr>
            <a:t>Mission</a:t>
          </a:r>
          <a:endParaRPr lang="en-US" sz="5500" kern="1200" dirty="0">
            <a:latin typeface="Century Gothic" pitchFamily="34" charset="0"/>
          </a:endParaRPr>
        </a:p>
      </dsp:txBody>
      <dsp:txXfrm>
        <a:off x="58800" y="1326058"/>
        <a:ext cx="2954784" cy="1086928"/>
      </dsp:txXfrm>
    </dsp:sp>
    <dsp:sp modelId="{DFDA1688-6BC5-4D92-BA24-D88A2D7D359B}">
      <dsp:nvSpPr>
        <dsp:cNvPr id="0" name=""/>
        <dsp:cNvSpPr/>
      </dsp:nvSpPr>
      <dsp:spPr>
        <a:xfrm rot="5400000">
          <a:off x="5321580" y="403269"/>
          <a:ext cx="963622" cy="5462016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Broad long-term outcomes</a:t>
          </a:r>
          <a:endParaRPr lang="en-US" sz="2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-5400000">
        <a:off x="3072383" y="2699506"/>
        <a:ext cx="5414976" cy="869542"/>
      </dsp:txXfrm>
    </dsp:sp>
    <dsp:sp modelId="{BB810518-972B-4354-A58D-1E6A996F352F}">
      <dsp:nvSpPr>
        <dsp:cNvPr id="0" name=""/>
        <dsp:cNvSpPr/>
      </dsp:nvSpPr>
      <dsp:spPr>
        <a:xfrm>
          <a:off x="0" y="2532013"/>
          <a:ext cx="3072384" cy="1204528"/>
        </a:xfrm>
        <a:prstGeom prst="roundRect">
          <a:avLst/>
        </a:prstGeom>
        <a:gradFill rotWithShape="0">
          <a:gsLst>
            <a:gs pos="0">
              <a:srgbClr val="0070C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latin typeface="Century Gothic" pitchFamily="34" charset="0"/>
            </a:rPr>
            <a:t>Goals</a:t>
          </a:r>
          <a:endParaRPr lang="en-US" sz="5500" kern="1200" dirty="0">
            <a:latin typeface="Century Gothic" pitchFamily="34" charset="0"/>
          </a:endParaRPr>
        </a:p>
      </dsp:txBody>
      <dsp:txXfrm>
        <a:off x="58800" y="2590813"/>
        <a:ext cx="2954784" cy="1086928"/>
      </dsp:txXfrm>
    </dsp:sp>
    <dsp:sp modelId="{84E74C3A-5FBA-4411-908E-447F0F447368}">
      <dsp:nvSpPr>
        <dsp:cNvPr id="0" name=""/>
        <dsp:cNvSpPr/>
      </dsp:nvSpPr>
      <dsp:spPr>
        <a:xfrm rot="5400000">
          <a:off x="5321580" y="1668023"/>
          <a:ext cx="963622" cy="5462016"/>
        </a:xfrm>
        <a:prstGeom prst="round2Same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02870" tIns="51435" rIns="102870" bIns="5143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rPr>
            <a:t>Shared principles and beliefs that guide our behaviors</a:t>
          </a:r>
          <a:endParaRPr lang="en-US" sz="2700" kern="1200" dirty="0">
            <a:solidFill>
              <a:schemeClr val="tx1">
                <a:lumMod val="65000"/>
                <a:lumOff val="35000"/>
              </a:schemeClr>
            </a:solidFill>
            <a:latin typeface="Century Gothic" pitchFamily="34" charset="0"/>
          </a:endParaRPr>
        </a:p>
      </dsp:txBody>
      <dsp:txXfrm rot="-5400000">
        <a:off x="3072383" y="3964260"/>
        <a:ext cx="5414976" cy="869542"/>
      </dsp:txXfrm>
    </dsp:sp>
    <dsp:sp modelId="{C9B3E5BE-015D-472A-A9B2-62541FFC5E09}">
      <dsp:nvSpPr>
        <dsp:cNvPr id="0" name=""/>
        <dsp:cNvSpPr/>
      </dsp:nvSpPr>
      <dsp:spPr>
        <a:xfrm>
          <a:off x="0" y="3796767"/>
          <a:ext cx="3072384" cy="1204528"/>
        </a:xfrm>
        <a:prstGeom prst="roundRect">
          <a:avLst/>
        </a:prstGeom>
        <a:gradFill rotWithShape="0">
          <a:gsLst>
            <a:gs pos="0">
              <a:srgbClr val="0070C0"/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latin typeface="Century Gothic" pitchFamily="34" charset="0"/>
            </a:rPr>
            <a:t>Values</a:t>
          </a:r>
          <a:endParaRPr lang="en-US" sz="5500" kern="1200" dirty="0">
            <a:latin typeface="Century Gothic" pitchFamily="34" charset="0"/>
          </a:endParaRPr>
        </a:p>
      </dsp:txBody>
      <dsp:txXfrm>
        <a:off x="58800" y="3855567"/>
        <a:ext cx="2954784" cy="108692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6CC8FE-440E-4EEE-9E68-48396E7CC59E}">
      <dsp:nvSpPr>
        <dsp:cNvPr id="0" name=""/>
        <dsp:cNvSpPr/>
      </dsp:nvSpPr>
      <dsp:spPr>
        <a:xfrm>
          <a:off x="3817" y="1497295"/>
          <a:ext cx="1669070" cy="211080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Stakeholder Input and Analysis</a:t>
          </a:r>
          <a:endParaRPr lang="en-US" sz="1700" kern="1200" dirty="0"/>
        </a:p>
      </dsp:txBody>
      <dsp:txXfrm>
        <a:off x="52702" y="1546180"/>
        <a:ext cx="1571300" cy="2013039"/>
      </dsp:txXfrm>
    </dsp:sp>
    <dsp:sp modelId="{C38D9A1E-EC2A-4A64-BEAB-AEA7B4DA15D3}">
      <dsp:nvSpPr>
        <dsp:cNvPr id="0" name=""/>
        <dsp:cNvSpPr/>
      </dsp:nvSpPr>
      <dsp:spPr>
        <a:xfrm>
          <a:off x="1839794" y="2345735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1839794" y="2428521"/>
        <a:ext cx="247689" cy="248357"/>
      </dsp:txXfrm>
    </dsp:sp>
    <dsp:sp modelId="{D7504C89-8A6C-42A1-B2F4-B1FB7DE988CE}">
      <dsp:nvSpPr>
        <dsp:cNvPr id="0" name=""/>
        <dsp:cNvSpPr/>
      </dsp:nvSpPr>
      <dsp:spPr>
        <a:xfrm>
          <a:off x="2340515" y="1497295"/>
          <a:ext cx="1669070" cy="211080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Synthesis by Quality Council</a:t>
          </a:r>
          <a:endParaRPr lang="en-US" sz="1700" kern="1200" dirty="0"/>
        </a:p>
      </dsp:txBody>
      <dsp:txXfrm>
        <a:off x="2389400" y="1546180"/>
        <a:ext cx="1571300" cy="2013039"/>
      </dsp:txXfrm>
    </dsp:sp>
    <dsp:sp modelId="{E57BBCCF-DEB0-499C-BCD0-70F75A8316EB}">
      <dsp:nvSpPr>
        <dsp:cNvPr id="0" name=""/>
        <dsp:cNvSpPr/>
      </dsp:nvSpPr>
      <dsp:spPr>
        <a:xfrm>
          <a:off x="4176492" y="2345735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4176492" y="2428521"/>
        <a:ext cx="247689" cy="248357"/>
      </dsp:txXfrm>
    </dsp:sp>
    <dsp:sp modelId="{E2EC422A-43A5-471F-8248-9FFCA02EC132}">
      <dsp:nvSpPr>
        <dsp:cNvPr id="0" name=""/>
        <dsp:cNvSpPr/>
      </dsp:nvSpPr>
      <dsp:spPr>
        <a:xfrm>
          <a:off x="4677214" y="1497295"/>
          <a:ext cx="1669070" cy="211080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Report to Superintendent and Cabinet</a:t>
          </a:r>
          <a:endParaRPr lang="en-US" sz="1700" kern="1200" dirty="0"/>
        </a:p>
      </dsp:txBody>
      <dsp:txXfrm>
        <a:off x="4726099" y="1546180"/>
        <a:ext cx="1571300" cy="2013039"/>
      </dsp:txXfrm>
    </dsp:sp>
    <dsp:sp modelId="{4F5E9CA4-A112-4927-B0F9-921F84F2A3FB}">
      <dsp:nvSpPr>
        <dsp:cNvPr id="0" name=""/>
        <dsp:cNvSpPr/>
      </dsp:nvSpPr>
      <dsp:spPr>
        <a:xfrm>
          <a:off x="6513191" y="2345735"/>
          <a:ext cx="353842" cy="4139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6513191" y="2428521"/>
        <a:ext cx="247689" cy="248357"/>
      </dsp:txXfrm>
    </dsp:sp>
    <dsp:sp modelId="{CED6980F-4A84-427A-A044-A82662DD6941}">
      <dsp:nvSpPr>
        <dsp:cNvPr id="0" name=""/>
        <dsp:cNvSpPr/>
      </dsp:nvSpPr>
      <dsp:spPr>
        <a:xfrm>
          <a:off x="7013912" y="1497295"/>
          <a:ext cx="1669070" cy="2110809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Report to School Board</a:t>
          </a:r>
          <a:endParaRPr lang="en-US" sz="1700" kern="1200" dirty="0"/>
        </a:p>
      </dsp:txBody>
      <dsp:txXfrm>
        <a:off x="7062797" y="1546180"/>
        <a:ext cx="1571300" cy="20130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3D7D5-7E06-483F-BE5A-FA104C5EC6F6}">
      <dsp:nvSpPr>
        <dsp:cNvPr id="0" name=""/>
        <dsp:cNvSpPr/>
      </dsp:nvSpPr>
      <dsp:spPr>
        <a:xfrm>
          <a:off x="0" y="0"/>
          <a:ext cx="5562600" cy="154781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2005 – Original Vision, Mission, Goals Adopted</a:t>
          </a:r>
          <a:endParaRPr lang="en-US" sz="3200" kern="1200" dirty="0"/>
        </a:p>
      </dsp:txBody>
      <dsp:txXfrm>
        <a:off x="1267301" y="0"/>
        <a:ext cx="4295298" cy="1547812"/>
      </dsp:txXfrm>
    </dsp:sp>
    <dsp:sp modelId="{26C60F9F-AAB3-48DF-9188-433546ACC1AD}">
      <dsp:nvSpPr>
        <dsp:cNvPr id="0" name=""/>
        <dsp:cNvSpPr/>
      </dsp:nvSpPr>
      <dsp:spPr>
        <a:xfrm>
          <a:off x="154781" y="154781"/>
          <a:ext cx="1112520" cy="123824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4940C8-E4A6-4517-A781-540DD6CA4A85}">
      <dsp:nvSpPr>
        <dsp:cNvPr id="0" name=""/>
        <dsp:cNvSpPr/>
      </dsp:nvSpPr>
      <dsp:spPr>
        <a:xfrm>
          <a:off x="0" y="1752603"/>
          <a:ext cx="5562600" cy="154781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2009 – Limited </a:t>
          </a:r>
          <a:r>
            <a:rPr lang="en-US" sz="3200" i="1" kern="1200" dirty="0" smtClean="0"/>
            <a:t>Focus Group</a:t>
          </a:r>
          <a:r>
            <a:rPr lang="en-US" sz="3200" kern="1200" dirty="0" smtClean="0"/>
            <a:t> Review</a:t>
          </a:r>
          <a:endParaRPr lang="en-US" sz="3200" kern="1200" dirty="0"/>
        </a:p>
      </dsp:txBody>
      <dsp:txXfrm>
        <a:off x="1267301" y="1752603"/>
        <a:ext cx="4295298" cy="1547812"/>
      </dsp:txXfrm>
    </dsp:sp>
    <dsp:sp modelId="{0D048665-0020-4341-B129-97896575E4E7}">
      <dsp:nvSpPr>
        <dsp:cNvPr id="0" name=""/>
        <dsp:cNvSpPr/>
      </dsp:nvSpPr>
      <dsp:spPr>
        <a:xfrm>
          <a:off x="154781" y="1857374"/>
          <a:ext cx="1112520" cy="123824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7F7B7D-E6FF-4E58-8CF9-61451E4F29C1}">
      <dsp:nvSpPr>
        <dsp:cNvPr id="0" name=""/>
        <dsp:cNvSpPr/>
      </dsp:nvSpPr>
      <dsp:spPr>
        <a:xfrm>
          <a:off x="0" y="3405187"/>
          <a:ext cx="5562600" cy="1547812"/>
        </a:xfrm>
        <a:prstGeom prst="roundRect">
          <a:avLst>
            <a:gd name="adj" fmla="val 1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2012 – Time to Initiate a </a:t>
          </a:r>
          <a:r>
            <a:rPr lang="en-US" sz="3200" u="sng" kern="1200" dirty="0" smtClean="0"/>
            <a:t>Comprehensive Review</a:t>
          </a:r>
          <a:endParaRPr lang="en-US" sz="3200" u="sng" kern="1200" dirty="0"/>
        </a:p>
      </dsp:txBody>
      <dsp:txXfrm>
        <a:off x="1267301" y="3405187"/>
        <a:ext cx="4295298" cy="1547812"/>
      </dsp:txXfrm>
    </dsp:sp>
    <dsp:sp modelId="{222F2AFE-AB3B-48AE-97A9-C41B65B5A9E6}">
      <dsp:nvSpPr>
        <dsp:cNvPr id="0" name=""/>
        <dsp:cNvSpPr/>
      </dsp:nvSpPr>
      <dsp:spPr>
        <a:xfrm>
          <a:off x="154781" y="3559968"/>
          <a:ext cx="1112520" cy="123824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A7DF5-E35B-4D33-9366-2786798C7952}">
      <dsp:nvSpPr>
        <dsp:cNvPr id="0" name=""/>
        <dsp:cNvSpPr/>
      </dsp:nvSpPr>
      <dsp:spPr>
        <a:xfrm rot="10800000">
          <a:off x="1113976" y="3318"/>
          <a:ext cx="3141726" cy="1290559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9101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What would students be doing?</a:t>
          </a:r>
          <a:endParaRPr lang="en-US" sz="2500" kern="1200" dirty="0"/>
        </a:p>
      </dsp:txBody>
      <dsp:txXfrm rot="10800000">
        <a:off x="1436616" y="3318"/>
        <a:ext cx="2819086" cy="1290559"/>
      </dsp:txXfrm>
    </dsp:sp>
    <dsp:sp modelId="{ACF296BF-0FE9-42E8-9BE0-8A15EECBE736}">
      <dsp:nvSpPr>
        <dsp:cNvPr id="0" name=""/>
        <dsp:cNvSpPr/>
      </dsp:nvSpPr>
      <dsp:spPr>
        <a:xfrm>
          <a:off x="468697" y="3318"/>
          <a:ext cx="1290559" cy="129055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72E813-6A9D-4794-87C8-E67E4A4294F6}">
      <dsp:nvSpPr>
        <dsp:cNvPr id="0" name=""/>
        <dsp:cNvSpPr/>
      </dsp:nvSpPr>
      <dsp:spPr>
        <a:xfrm rot="10800000">
          <a:off x="1113976" y="1679119"/>
          <a:ext cx="3141726" cy="1290559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9101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What  would  teachers  be doing?</a:t>
          </a:r>
          <a:endParaRPr lang="en-US" sz="2500" kern="1200" dirty="0"/>
        </a:p>
      </dsp:txBody>
      <dsp:txXfrm rot="10800000">
        <a:off x="1436616" y="1679119"/>
        <a:ext cx="2819086" cy="1290559"/>
      </dsp:txXfrm>
    </dsp:sp>
    <dsp:sp modelId="{6AC2B93E-83A4-4206-A245-A7F9AABA2A1E}">
      <dsp:nvSpPr>
        <dsp:cNvPr id="0" name=""/>
        <dsp:cNvSpPr/>
      </dsp:nvSpPr>
      <dsp:spPr>
        <a:xfrm>
          <a:off x="468697" y="1679119"/>
          <a:ext cx="1290559" cy="129055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429C5-E0D4-4082-AB2A-7D399AE7816E}">
      <dsp:nvSpPr>
        <dsp:cNvPr id="0" name=""/>
        <dsp:cNvSpPr/>
      </dsp:nvSpPr>
      <dsp:spPr>
        <a:xfrm rot="10800000">
          <a:off x="1113976" y="3354920"/>
          <a:ext cx="3141726" cy="1290559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9101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What  would administrators be doing?</a:t>
          </a:r>
          <a:endParaRPr lang="en-US" sz="2500" kern="1200" dirty="0"/>
        </a:p>
      </dsp:txBody>
      <dsp:txXfrm rot="10800000">
        <a:off x="1436616" y="3354920"/>
        <a:ext cx="2819086" cy="1290559"/>
      </dsp:txXfrm>
    </dsp:sp>
    <dsp:sp modelId="{B601984B-0D3F-49AE-8F61-BA8D31673814}">
      <dsp:nvSpPr>
        <dsp:cNvPr id="0" name=""/>
        <dsp:cNvSpPr/>
      </dsp:nvSpPr>
      <dsp:spPr>
        <a:xfrm>
          <a:off x="468697" y="3354920"/>
          <a:ext cx="1290559" cy="129055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E316F2-7963-4978-94CE-03DD4D3027C9}">
      <dsp:nvSpPr>
        <dsp:cNvPr id="0" name=""/>
        <dsp:cNvSpPr/>
      </dsp:nvSpPr>
      <dsp:spPr>
        <a:xfrm rot="10800000">
          <a:off x="1113976" y="5030721"/>
          <a:ext cx="3141726" cy="1290559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9101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What would support staff be doing?</a:t>
          </a:r>
          <a:endParaRPr lang="en-US" sz="2500" kern="1200" dirty="0"/>
        </a:p>
      </dsp:txBody>
      <dsp:txXfrm rot="10800000">
        <a:off x="1436616" y="5030721"/>
        <a:ext cx="2819086" cy="1290559"/>
      </dsp:txXfrm>
    </dsp:sp>
    <dsp:sp modelId="{EDE0EEB3-9036-4ABA-84BC-E205CE14AB81}">
      <dsp:nvSpPr>
        <dsp:cNvPr id="0" name=""/>
        <dsp:cNvSpPr/>
      </dsp:nvSpPr>
      <dsp:spPr>
        <a:xfrm>
          <a:off x="468697" y="5030721"/>
          <a:ext cx="1290559" cy="129055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1AB2FE-6C44-499E-8490-BC7C92C48D2A}">
      <dsp:nvSpPr>
        <dsp:cNvPr id="0" name=""/>
        <dsp:cNvSpPr/>
      </dsp:nvSpPr>
      <dsp:spPr>
        <a:xfrm>
          <a:off x="0" y="756180"/>
          <a:ext cx="6019800" cy="91143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What should carry forward?</a:t>
          </a:r>
          <a:endParaRPr lang="en-US" sz="3800" kern="1200" dirty="0"/>
        </a:p>
      </dsp:txBody>
      <dsp:txXfrm>
        <a:off x="44492" y="800672"/>
        <a:ext cx="5930816" cy="822446"/>
      </dsp:txXfrm>
    </dsp:sp>
    <dsp:sp modelId="{0DB2A665-7209-4B2E-AAEF-0F8962AF79FE}">
      <dsp:nvSpPr>
        <dsp:cNvPr id="0" name=""/>
        <dsp:cNvSpPr/>
      </dsp:nvSpPr>
      <dsp:spPr>
        <a:xfrm>
          <a:off x="0" y="1777050"/>
          <a:ext cx="6019800" cy="91143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What should be removed?</a:t>
          </a:r>
          <a:endParaRPr lang="en-US" sz="3800" kern="1200" dirty="0"/>
        </a:p>
      </dsp:txBody>
      <dsp:txXfrm>
        <a:off x="44492" y="1821542"/>
        <a:ext cx="5930816" cy="822446"/>
      </dsp:txXfrm>
    </dsp:sp>
    <dsp:sp modelId="{521C0879-3A21-45AD-B4E7-E69533D47B44}">
      <dsp:nvSpPr>
        <dsp:cNvPr id="0" name=""/>
        <dsp:cNvSpPr/>
      </dsp:nvSpPr>
      <dsp:spPr>
        <a:xfrm>
          <a:off x="0" y="2797920"/>
          <a:ext cx="6019800" cy="91143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What should be modified?</a:t>
          </a:r>
          <a:endParaRPr lang="en-US" sz="3800" u="sng" kern="1200" dirty="0"/>
        </a:p>
      </dsp:txBody>
      <dsp:txXfrm>
        <a:off x="44492" y="2842412"/>
        <a:ext cx="5930816" cy="822446"/>
      </dsp:txXfrm>
    </dsp:sp>
    <dsp:sp modelId="{21452C5A-D39F-45AF-B417-3126B02455E4}">
      <dsp:nvSpPr>
        <dsp:cNvPr id="0" name=""/>
        <dsp:cNvSpPr/>
      </dsp:nvSpPr>
      <dsp:spPr>
        <a:xfrm>
          <a:off x="0" y="3818790"/>
          <a:ext cx="6019800" cy="91143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u="none" kern="1200" dirty="0" smtClean="0"/>
            <a:t>What should be added?</a:t>
          </a:r>
          <a:endParaRPr lang="en-US" sz="3800" u="none" kern="1200" dirty="0"/>
        </a:p>
      </dsp:txBody>
      <dsp:txXfrm>
        <a:off x="44492" y="3863282"/>
        <a:ext cx="5930816" cy="8224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9559F-63BD-42E0-89A9-81A79AD276A8}">
      <dsp:nvSpPr>
        <dsp:cNvPr id="0" name=""/>
        <dsp:cNvSpPr/>
      </dsp:nvSpPr>
      <dsp:spPr>
        <a:xfrm>
          <a:off x="0" y="1147"/>
          <a:ext cx="8915400" cy="7862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1.  What are the greatest challenges and issues our division has to address now and in the future in order to provide the highest quality education to all students?</a:t>
          </a:r>
          <a:endParaRPr lang="en-US" sz="1600" kern="12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8381" y="39528"/>
        <a:ext cx="8838638" cy="709478"/>
      </dsp:txXfrm>
    </dsp:sp>
    <dsp:sp modelId="{65C03EF2-D94B-4B48-82AD-769D368632FE}">
      <dsp:nvSpPr>
        <dsp:cNvPr id="0" name=""/>
        <dsp:cNvSpPr/>
      </dsp:nvSpPr>
      <dsp:spPr>
        <a:xfrm>
          <a:off x="0" y="908347"/>
          <a:ext cx="8915400" cy="7862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2.  What are the most important competencies all students need to know or be able to do to be prepared for a successful future?</a:t>
          </a:r>
          <a:endParaRPr lang="en-US" sz="1600" kern="12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8381" y="946728"/>
        <a:ext cx="8838638" cy="709478"/>
      </dsp:txXfrm>
    </dsp:sp>
    <dsp:sp modelId="{9C86424F-11C0-4FD1-A92C-F37A3307C78F}">
      <dsp:nvSpPr>
        <dsp:cNvPr id="0" name=""/>
        <dsp:cNvSpPr/>
      </dsp:nvSpPr>
      <dsp:spPr>
        <a:xfrm>
          <a:off x="0" y="1815547"/>
          <a:ext cx="8915400" cy="7862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3.  What are the most important competencies all teachers need to know or be able to do to prepare all students for a successful future?</a:t>
          </a:r>
          <a:endParaRPr lang="en-US" sz="1600" kern="12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8381" y="1853928"/>
        <a:ext cx="8838638" cy="709478"/>
      </dsp:txXfrm>
    </dsp:sp>
    <dsp:sp modelId="{71572E81-A424-4F03-9DF9-3C99035BF1E5}">
      <dsp:nvSpPr>
        <dsp:cNvPr id="0" name=""/>
        <dsp:cNvSpPr/>
      </dsp:nvSpPr>
      <dsp:spPr>
        <a:xfrm>
          <a:off x="0" y="2722747"/>
          <a:ext cx="8915400" cy="7862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4.  What evidence do we collectively use to evaluate the quality of education in our school division? </a:t>
          </a:r>
          <a:endParaRPr lang="en-US" sz="1600" kern="12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8381" y="2761128"/>
        <a:ext cx="8838638" cy="709478"/>
      </dsp:txXfrm>
    </dsp:sp>
    <dsp:sp modelId="{4248F8BB-9A2B-42F3-A182-F245C70F3469}">
      <dsp:nvSpPr>
        <dsp:cNvPr id="0" name=""/>
        <dsp:cNvSpPr/>
      </dsp:nvSpPr>
      <dsp:spPr>
        <a:xfrm>
          <a:off x="0" y="3629947"/>
          <a:ext cx="8915400" cy="7862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5.  What should the overall priorities be for our school division over the next five years? </a:t>
          </a:r>
          <a:endParaRPr lang="en-US" sz="1600" kern="12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8381" y="3668328"/>
        <a:ext cx="8838638" cy="709478"/>
      </dsp:txXfrm>
    </dsp:sp>
    <dsp:sp modelId="{2DB56643-7E00-4B3A-B976-7FD03CB9D043}">
      <dsp:nvSpPr>
        <dsp:cNvPr id="0" name=""/>
        <dsp:cNvSpPr/>
      </dsp:nvSpPr>
      <dsp:spPr>
        <a:xfrm>
          <a:off x="0" y="4537147"/>
          <a:ext cx="8915400" cy="78624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6.  What could the school division do that would </a:t>
          </a:r>
          <a:r>
            <a:rPr lang="en-US" sz="1600" i="1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inspire</a:t>
          </a: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 parents, students, and the community? </a:t>
          </a:r>
          <a:endParaRPr lang="en-US" sz="1600" kern="1200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38381" y="4575528"/>
        <a:ext cx="8838638" cy="7094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C12CDE-572C-45BD-AB87-EAB877984A89}">
      <dsp:nvSpPr>
        <dsp:cNvPr id="0" name=""/>
        <dsp:cNvSpPr/>
      </dsp:nvSpPr>
      <dsp:spPr>
        <a:xfrm>
          <a:off x="645794" y="0"/>
          <a:ext cx="7319010" cy="54102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0A1769-CD28-42C8-9DBB-E23C9FBDD89C}">
      <dsp:nvSpPr>
        <dsp:cNvPr id="0" name=""/>
        <dsp:cNvSpPr/>
      </dsp:nvSpPr>
      <dsp:spPr>
        <a:xfrm>
          <a:off x="3021" y="1623059"/>
          <a:ext cx="2744155" cy="216408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Sept - Oct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i="1" kern="1200" dirty="0" smtClean="0"/>
            <a:t>Raise Awareness</a:t>
          </a:r>
          <a:endParaRPr lang="en-US" sz="2600" i="1" kern="1200" dirty="0"/>
        </a:p>
      </dsp:txBody>
      <dsp:txXfrm>
        <a:off x="108663" y="1728701"/>
        <a:ext cx="2532871" cy="1952796"/>
      </dsp:txXfrm>
    </dsp:sp>
    <dsp:sp modelId="{C6C259F4-4685-4413-8244-A8B0BABF664C}">
      <dsp:nvSpPr>
        <dsp:cNvPr id="0" name=""/>
        <dsp:cNvSpPr/>
      </dsp:nvSpPr>
      <dsp:spPr>
        <a:xfrm>
          <a:off x="2933222" y="1623059"/>
          <a:ext cx="2744155" cy="216408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Nov – March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kern="1200" dirty="0" smtClean="0"/>
            <a:t>Gather &amp; Analyze Information from Stakeholders</a:t>
          </a:r>
          <a:endParaRPr lang="en-US" sz="2400" i="1" kern="1200" dirty="0"/>
        </a:p>
      </dsp:txBody>
      <dsp:txXfrm>
        <a:off x="3038864" y="1728701"/>
        <a:ext cx="2532871" cy="1952796"/>
      </dsp:txXfrm>
    </dsp:sp>
    <dsp:sp modelId="{8D3FA04A-5F1B-4C21-9449-3F89D8AA59B9}">
      <dsp:nvSpPr>
        <dsp:cNvPr id="0" name=""/>
        <dsp:cNvSpPr/>
      </dsp:nvSpPr>
      <dsp:spPr>
        <a:xfrm>
          <a:off x="5863422" y="1623059"/>
          <a:ext cx="2744155" cy="216408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April – June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 smtClean="0"/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i="1" kern="1200" dirty="0" smtClean="0"/>
            <a:t>Synthesize &amp; Report</a:t>
          </a:r>
          <a:endParaRPr lang="en-US" sz="2600" i="1" kern="1200" dirty="0"/>
        </a:p>
      </dsp:txBody>
      <dsp:txXfrm>
        <a:off x="5969064" y="1728701"/>
        <a:ext cx="2532871" cy="19527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CFF29-E03C-4351-B65D-B463C154EA3D}">
      <dsp:nvSpPr>
        <dsp:cNvPr id="0" name=""/>
        <dsp:cNvSpPr/>
      </dsp:nvSpPr>
      <dsp:spPr>
        <a:xfrm>
          <a:off x="0" y="141166"/>
          <a:ext cx="2669976" cy="170538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entury Gothic" pitchFamily="34" charset="0"/>
            </a:rPr>
            <a:t>Phase 1</a:t>
          </a:r>
          <a:r>
            <a:rPr lang="en-US" sz="1800" b="0" kern="1200" dirty="0" smtClean="0">
              <a:latin typeface="Century Gothic" pitchFamily="34" charset="0"/>
            </a:rPr>
            <a:t>:  Raise Awareness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b="0" i="1" kern="1200" dirty="0" smtClean="0">
            <a:latin typeface="Century Gothic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1" kern="1200" dirty="0" smtClean="0">
              <a:latin typeface="Century Gothic" pitchFamily="34" charset="0"/>
            </a:rPr>
            <a:t>September - October</a:t>
          </a:r>
          <a:endParaRPr lang="en-US" sz="1600" b="0" i="1" kern="1200" dirty="0">
            <a:latin typeface="Century Gothic" pitchFamily="34" charset="0"/>
          </a:endParaRPr>
        </a:p>
      </dsp:txBody>
      <dsp:txXfrm>
        <a:off x="0" y="141166"/>
        <a:ext cx="2669976" cy="1705388"/>
      </dsp:txXfrm>
    </dsp:sp>
    <dsp:sp modelId="{E5C6C040-092E-49BA-BB92-9A514FE497EE}">
      <dsp:nvSpPr>
        <dsp:cNvPr id="0" name=""/>
        <dsp:cNvSpPr/>
      </dsp:nvSpPr>
      <dsp:spPr>
        <a:xfrm>
          <a:off x="2738" y="1560354"/>
          <a:ext cx="2669976" cy="38539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SAB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Compass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BbConnect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Web Site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Social Media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Press Release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Notification to Advisory Group Leads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0" i="1" kern="1200" dirty="0">
            <a:latin typeface="Century Gothic" pitchFamily="34" charset="0"/>
          </a:endParaRPr>
        </a:p>
      </dsp:txBody>
      <dsp:txXfrm>
        <a:off x="2738" y="1560354"/>
        <a:ext cx="2669976" cy="3853980"/>
      </dsp:txXfrm>
    </dsp:sp>
    <dsp:sp modelId="{8A70B961-F808-4BF5-A5A8-EF2A41B7F0C0}">
      <dsp:nvSpPr>
        <dsp:cNvPr id="0" name=""/>
        <dsp:cNvSpPr/>
      </dsp:nvSpPr>
      <dsp:spPr>
        <a:xfrm>
          <a:off x="3046511" y="172431"/>
          <a:ext cx="2669976" cy="17103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entury Gothic" pitchFamily="34" charset="0"/>
            </a:rPr>
            <a:t>Phase 2</a:t>
          </a:r>
          <a:r>
            <a:rPr lang="en-US" sz="1800" b="0" kern="1200" dirty="0" smtClean="0">
              <a:latin typeface="Century Gothic" pitchFamily="34" charset="0"/>
            </a:rPr>
            <a:t>:  Gather &amp; Analyze Feedback from Stakeholders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1" kern="1200" dirty="0" smtClean="0">
              <a:latin typeface="Century Gothic" pitchFamily="34" charset="0"/>
            </a:rPr>
            <a:t>November – March</a:t>
          </a:r>
          <a:endParaRPr lang="en-US" sz="1800" b="0" i="1" kern="1200" dirty="0" smtClean="0">
            <a:latin typeface="Century Gothic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Century Gothic" pitchFamily="34" charset="0"/>
            </a:rPr>
            <a:t>  </a:t>
          </a:r>
          <a:endParaRPr lang="en-US" sz="1800" b="0" kern="1200" dirty="0">
            <a:latin typeface="Century Gothic" pitchFamily="34" charset="0"/>
          </a:endParaRPr>
        </a:p>
      </dsp:txBody>
      <dsp:txXfrm>
        <a:off x="3046511" y="172431"/>
        <a:ext cx="2669976" cy="1710322"/>
      </dsp:txXfrm>
    </dsp:sp>
    <dsp:sp modelId="{8AB76AE0-0713-4F67-99CC-7D83B5576FAA}">
      <dsp:nvSpPr>
        <dsp:cNvPr id="0" name=""/>
        <dsp:cNvSpPr/>
      </dsp:nvSpPr>
      <dsp:spPr>
        <a:xfrm>
          <a:off x="3046511" y="1561588"/>
          <a:ext cx="2669976" cy="38539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K12 Insight Open Feedback Survey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Advisory Group Visits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Focus Group Visits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Feeder Pattern Town Hall Meetings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Environmental Scan and Resource Review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Analysis of Feedback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0" i="1" kern="1200" dirty="0">
            <a:latin typeface="Century Gothic" pitchFamily="34" charset="0"/>
          </a:endParaRPr>
        </a:p>
      </dsp:txBody>
      <dsp:txXfrm>
        <a:off x="3046511" y="1561588"/>
        <a:ext cx="2669976" cy="3853980"/>
      </dsp:txXfrm>
    </dsp:sp>
    <dsp:sp modelId="{A336874B-2158-4998-9452-EA12C97A6FCE}">
      <dsp:nvSpPr>
        <dsp:cNvPr id="0" name=""/>
        <dsp:cNvSpPr/>
      </dsp:nvSpPr>
      <dsp:spPr>
        <a:xfrm>
          <a:off x="6090284" y="139572"/>
          <a:ext cx="2669976" cy="184176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Century Gothic" pitchFamily="34" charset="0"/>
            </a:rPr>
            <a:t>Phase 3</a:t>
          </a:r>
          <a:r>
            <a:rPr lang="en-US" sz="1800" b="0" kern="1200" dirty="0" smtClean="0">
              <a:latin typeface="Century Gothic" pitchFamily="34" charset="0"/>
            </a:rPr>
            <a:t>:  Synthesize Feedback &amp; Present to School Board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1" kern="1200" dirty="0" smtClean="0">
              <a:latin typeface="Century Gothic" pitchFamily="34" charset="0"/>
            </a:rPr>
            <a:t>April - June</a:t>
          </a:r>
          <a:endParaRPr lang="en-US" sz="1600" b="0" i="1" kern="1200" dirty="0">
            <a:latin typeface="Century Gothic" pitchFamily="34" charset="0"/>
          </a:endParaRPr>
        </a:p>
      </dsp:txBody>
      <dsp:txXfrm>
        <a:off x="6090284" y="139572"/>
        <a:ext cx="2669976" cy="1841760"/>
      </dsp:txXfrm>
    </dsp:sp>
    <dsp:sp modelId="{76B4FA7E-8C18-4C05-8FDC-5CCC5F5C2A84}">
      <dsp:nvSpPr>
        <dsp:cNvPr id="0" name=""/>
        <dsp:cNvSpPr/>
      </dsp:nvSpPr>
      <dsp:spPr>
        <a:xfrm>
          <a:off x="6090284" y="1594447"/>
          <a:ext cx="2669976" cy="38539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Quality Council Summary of Findings Presented to Cabinet</a:t>
          </a:r>
          <a:endParaRPr lang="en-US" sz="1800" b="0" i="1" kern="1200" dirty="0">
            <a:latin typeface="Century Gothic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b="0" i="1" kern="1200" dirty="0" smtClean="0">
              <a:latin typeface="Century Gothic" pitchFamily="34" charset="0"/>
            </a:rPr>
            <a:t>Final Report Presented to School Board prior to Retreat</a:t>
          </a:r>
          <a:endParaRPr lang="en-US" sz="1800" b="0" i="1" kern="1200" dirty="0">
            <a:latin typeface="Century Gothic" pitchFamily="34" charset="0"/>
          </a:endParaRPr>
        </a:p>
      </dsp:txBody>
      <dsp:txXfrm>
        <a:off x="6090284" y="1594447"/>
        <a:ext cx="2669976" cy="38539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D43FE-FD11-4E84-BAA5-D3DFC6974AF0}">
      <dsp:nvSpPr>
        <dsp:cNvPr id="0" name=""/>
        <dsp:cNvSpPr/>
      </dsp:nvSpPr>
      <dsp:spPr>
        <a:xfrm>
          <a:off x="57328" y="2492"/>
          <a:ext cx="2512107" cy="1507264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Internal announcements in SAB and Compass</a:t>
          </a:r>
          <a:endParaRPr lang="en-US" sz="2300" kern="1200" dirty="0"/>
        </a:p>
      </dsp:txBody>
      <dsp:txXfrm>
        <a:off x="57328" y="2492"/>
        <a:ext cx="2512107" cy="1507264"/>
      </dsp:txXfrm>
    </dsp:sp>
    <dsp:sp modelId="{14453B6D-C23F-4012-B8D4-205E21D38FE5}">
      <dsp:nvSpPr>
        <dsp:cNvPr id="0" name=""/>
        <dsp:cNvSpPr/>
      </dsp:nvSpPr>
      <dsp:spPr>
        <a:xfrm>
          <a:off x="2820646" y="2492"/>
          <a:ext cx="2512107" cy="1507264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Announcement sent to advisory group contacts</a:t>
          </a:r>
          <a:endParaRPr lang="en-US" sz="2300" kern="1200" dirty="0"/>
        </a:p>
      </dsp:txBody>
      <dsp:txXfrm>
        <a:off x="2820646" y="2492"/>
        <a:ext cx="2512107" cy="1507264"/>
      </dsp:txXfrm>
    </dsp:sp>
    <dsp:sp modelId="{3B1F9570-BBC3-4F32-8191-21B3C6AFADBC}">
      <dsp:nvSpPr>
        <dsp:cNvPr id="0" name=""/>
        <dsp:cNvSpPr/>
      </dsp:nvSpPr>
      <dsp:spPr>
        <a:xfrm>
          <a:off x="5583964" y="2492"/>
          <a:ext cx="2512107" cy="1507264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Announcement at internal meetings</a:t>
          </a:r>
          <a:endParaRPr lang="en-US" sz="2300" kern="1200" dirty="0"/>
        </a:p>
      </dsp:txBody>
      <dsp:txXfrm>
        <a:off x="5583964" y="2492"/>
        <a:ext cx="2512107" cy="1507264"/>
      </dsp:txXfrm>
    </dsp:sp>
    <dsp:sp modelId="{D6C95FD7-8C3A-4A62-8D95-992EC7DD7845}">
      <dsp:nvSpPr>
        <dsp:cNvPr id="0" name=""/>
        <dsp:cNvSpPr/>
      </dsp:nvSpPr>
      <dsp:spPr>
        <a:xfrm>
          <a:off x="57328" y="1760967"/>
          <a:ext cx="2512107" cy="1507264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Media release</a:t>
          </a:r>
          <a:endParaRPr lang="en-US" sz="2300" kern="1200" dirty="0"/>
        </a:p>
      </dsp:txBody>
      <dsp:txXfrm>
        <a:off x="57328" y="1760967"/>
        <a:ext cx="2512107" cy="1507264"/>
      </dsp:txXfrm>
    </dsp:sp>
    <dsp:sp modelId="{139BE3C0-977B-4E54-8AA9-6CA6C9CD5D9A}">
      <dsp:nvSpPr>
        <dsp:cNvPr id="0" name=""/>
        <dsp:cNvSpPr/>
      </dsp:nvSpPr>
      <dsp:spPr>
        <a:xfrm>
          <a:off x="2820646" y="1760967"/>
          <a:ext cx="2512107" cy="1507264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Web site and social media</a:t>
          </a:r>
          <a:endParaRPr lang="en-US" sz="2300" kern="1200" dirty="0"/>
        </a:p>
      </dsp:txBody>
      <dsp:txXfrm>
        <a:off x="2820646" y="1760967"/>
        <a:ext cx="2512107" cy="1507264"/>
      </dsp:txXfrm>
    </dsp:sp>
    <dsp:sp modelId="{94797A07-9181-4C37-87D8-A2605092ABA0}">
      <dsp:nvSpPr>
        <dsp:cNvPr id="0" name=""/>
        <dsp:cNvSpPr/>
      </dsp:nvSpPr>
      <dsp:spPr>
        <a:xfrm>
          <a:off x="5583964" y="1760967"/>
          <a:ext cx="2512107" cy="1507264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Contacts through </a:t>
          </a:r>
          <a:r>
            <a:rPr lang="en-US" sz="2300" i="1" kern="1200" dirty="0" smtClean="0"/>
            <a:t>Office of Community Engagement</a:t>
          </a:r>
          <a:endParaRPr lang="en-US" sz="2300" i="1" kern="1200" dirty="0"/>
        </a:p>
      </dsp:txBody>
      <dsp:txXfrm>
        <a:off x="5583964" y="1760967"/>
        <a:ext cx="2512107" cy="1507264"/>
      </dsp:txXfrm>
    </dsp:sp>
    <dsp:sp modelId="{B16C6C08-3FB9-4A9A-AB00-9D84A82ACAA6}">
      <dsp:nvSpPr>
        <dsp:cNvPr id="0" name=""/>
        <dsp:cNvSpPr/>
      </dsp:nvSpPr>
      <dsp:spPr>
        <a:xfrm>
          <a:off x="1438987" y="3519442"/>
          <a:ext cx="2512107" cy="1507264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BbConnect call</a:t>
          </a:r>
          <a:endParaRPr lang="en-US" sz="2300" kern="1200" dirty="0"/>
        </a:p>
      </dsp:txBody>
      <dsp:txXfrm>
        <a:off x="1438987" y="3519442"/>
        <a:ext cx="2512107" cy="1507264"/>
      </dsp:txXfrm>
    </dsp:sp>
    <dsp:sp modelId="{D32B04E3-6639-4AAC-B56A-3A7F0C0EED71}">
      <dsp:nvSpPr>
        <dsp:cNvPr id="0" name=""/>
        <dsp:cNvSpPr/>
      </dsp:nvSpPr>
      <dsp:spPr>
        <a:xfrm>
          <a:off x="4202305" y="3519442"/>
          <a:ext cx="2512107" cy="1507264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English and Spanish</a:t>
          </a:r>
          <a:endParaRPr lang="en-US" sz="2300" kern="1200" dirty="0"/>
        </a:p>
      </dsp:txBody>
      <dsp:txXfrm>
        <a:off x="4202305" y="3519442"/>
        <a:ext cx="2512107" cy="15072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DD43FE-FD11-4E84-BAA5-D3DFC6974AF0}">
      <dsp:nvSpPr>
        <dsp:cNvPr id="0" name=""/>
        <dsp:cNvSpPr/>
      </dsp:nvSpPr>
      <dsp:spPr>
        <a:xfrm>
          <a:off x="71377" y="1748"/>
          <a:ext cx="2550951" cy="153057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Visits to existing ACPS meetings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(ex. Advisory Groups, Departments)</a:t>
          </a:r>
          <a:endParaRPr lang="en-US" sz="2100" kern="1200" dirty="0"/>
        </a:p>
      </dsp:txBody>
      <dsp:txXfrm>
        <a:off x="71377" y="1748"/>
        <a:ext cx="2550951" cy="1530570"/>
      </dsp:txXfrm>
    </dsp:sp>
    <dsp:sp modelId="{4A8BE7B4-FAE6-41AB-AD12-02D1696AF665}">
      <dsp:nvSpPr>
        <dsp:cNvPr id="0" name=""/>
        <dsp:cNvSpPr/>
      </dsp:nvSpPr>
      <dsp:spPr>
        <a:xfrm>
          <a:off x="2877424" y="1748"/>
          <a:ext cx="2550951" cy="153057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Feedback form open to all stakeholders including </a:t>
          </a:r>
          <a:r>
            <a:rPr lang="en-US" sz="2100" i="1" kern="1200" dirty="0" smtClean="0"/>
            <a:t>Community at Large</a:t>
          </a:r>
          <a:endParaRPr lang="en-US" sz="2100" i="1" kern="1200" dirty="0"/>
        </a:p>
      </dsp:txBody>
      <dsp:txXfrm>
        <a:off x="2877424" y="1748"/>
        <a:ext cx="2550951" cy="1530570"/>
      </dsp:txXfrm>
    </dsp:sp>
    <dsp:sp modelId="{519607B0-F3C6-4BBA-880D-E91DF9D1861F}">
      <dsp:nvSpPr>
        <dsp:cNvPr id="0" name=""/>
        <dsp:cNvSpPr/>
      </dsp:nvSpPr>
      <dsp:spPr>
        <a:xfrm>
          <a:off x="5683470" y="1748"/>
          <a:ext cx="2550951" cy="153057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Town hall meetings by feeder pattern</a:t>
          </a:r>
          <a:endParaRPr lang="en-US" sz="2100" kern="1200" dirty="0"/>
        </a:p>
      </dsp:txBody>
      <dsp:txXfrm>
        <a:off x="5683470" y="1748"/>
        <a:ext cx="2550951" cy="1530570"/>
      </dsp:txXfrm>
    </dsp:sp>
    <dsp:sp modelId="{7586954F-639E-48B1-AF02-B87FECEAF769}">
      <dsp:nvSpPr>
        <dsp:cNvPr id="0" name=""/>
        <dsp:cNvSpPr/>
      </dsp:nvSpPr>
      <dsp:spPr>
        <a:xfrm>
          <a:off x="71377" y="1787414"/>
          <a:ext cx="2550951" cy="153057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Outreach to community and civic organizations</a:t>
          </a:r>
          <a:endParaRPr lang="en-US" sz="2100" kern="1200" dirty="0"/>
        </a:p>
      </dsp:txBody>
      <dsp:txXfrm>
        <a:off x="71377" y="1787414"/>
        <a:ext cx="2550951" cy="1530570"/>
      </dsp:txXfrm>
    </dsp:sp>
    <dsp:sp modelId="{6A353A27-AB85-4E20-BF3E-D8B864F4B6F6}">
      <dsp:nvSpPr>
        <dsp:cNvPr id="0" name=""/>
        <dsp:cNvSpPr/>
      </dsp:nvSpPr>
      <dsp:spPr>
        <a:xfrm>
          <a:off x="2877424" y="1787414"/>
          <a:ext cx="2550951" cy="153057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Targeted Board 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work session</a:t>
          </a:r>
          <a:endParaRPr lang="en-US" sz="2100" kern="1200" dirty="0"/>
        </a:p>
      </dsp:txBody>
      <dsp:txXfrm>
        <a:off x="2877424" y="1787414"/>
        <a:ext cx="2550951" cy="1530570"/>
      </dsp:txXfrm>
    </dsp:sp>
    <dsp:sp modelId="{F32F5783-EB68-4061-93DC-40A894563778}">
      <dsp:nvSpPr>
        <dsp:cNvPr id="0" name=""/>
        <dsp:cNvSpPr/>
      </dsp:nvSpPr>
      <dsp:spPr>
        <a:xfrm>
          <a:off x="5683470" y="1787414"/>
          <a:ext cx="2550951" cy="153057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Review of current legislation, national trends, key research</a:t>
          </a:r>
          <a:endParaRPr lang="en-US" sz="2100" kern="1200" dirty="0"/>
        </a:p>
      </dsp:txBody>
      <dsp:txXfrm>
        <a:off x="5683470" y="1787414"/>
        <a:ext cx="2550951" cy="1530570"/>
      </dsp:txXfrm>
    </dsp:sp>
    <dsp:sp modelId="{A2CF65E2-6B92-49C5-A83B-B0C329EBA71D}">
      <dsp:nvSpPr>
        <dsp:cNvPr id="0" name=""/>
        <dsp:cNvSpPr/>
      </dsp:nvSpPr>
      <dsp:spPr>
        <a:xfrm>
          <a:off x="71377" y="3573080"/>
          <a:ext cx="2550951" cy="153057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Review of County strategic plan</a:t>
          </a:r>
          <a:endParaRPr lang="en-US" sz="2100" kern="1200" dirty="0"/>
        </a:p>
      </dsp:txBody>
      <dsp:txXfrm>
        <a:off x="71377" y="3573080"/>
        <a:ext cx="2550951" cy="1530570"/>
      </dsp:txXfrm>
    </dsp:sp>
    <dsp:sp modelId="{07E8CC08-03BF-428B-B75E-3E1C3DDBF615}">
      <dsp:nvSpPr>
        <dsp:cNvPr id="0" name=""/>
        <dsp:cNvSpPr/>
      </dsp:nvSpPr>
      <dsp:spPr>
        <a:xfrm>
          <a:off x="2877424" y="3573080"/>
          <a:ext cx="2550951" cy="153057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Review of State Board of Education strategic plan</a:t>
          </a:r>
          <a:endParaRPr lang="en-US" sz="2100" kern="1200" dirty="0"/>
        </a:p>
      </dsp:txBody>
      <dsp:txXfrm>
        <a:off x="2877424" y="3573080"/>
        <a:ext cx="2550951" cy="1530570"/>
      </dsp:txXfrm>
    </dsp:sp>
    <dsp:sp modelId="{A7E70633-0416-40B1-A3A5-1C967ECE01EA}">
      <dsp:nvSpPr>
        <dsp:cNvPr id="0" name=""/>
        <dsp:cNvSpPr/>
      </dsp:nvSpPr>
      <dsp:spPr>
        <a:xfrm>
          <a:off x="5683470" y="3573080"/>
          <a:ext cx="2550951" cy="153057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Review of VASS Blueprint</a:t>
          </a:r>
          <a:endParaRPr lang="en-US" sz="2100" kern="1200" dirty="0"/>
        </a:p>
      </dsp:txBody>
      <dsp:txXfrm>
        <a:off x="5683470" y="3573080"/>
        <a:ext cx="2550951" cy="1530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08787-382B-4B03-9D08-EE99B8948B9F}" type="datetimeFigureOut">
              <a:rPr lang="en-US" smtClean="0"/>
              <a:pPr/>
              <a:t>9/13/2012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91443-808A-48CE-9669-053F67EE9A4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k12albemarle.org/strategicplannin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P Bann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4723637"/>
            <a:ext cx="9144000" cy="21343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304800"/>
            <a:ext cx="8991600" cy="360098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  <a:latin typeface="Century Gothic" pitchFamily="34" charset="0"/>
              </a:rPr>
              <a:t>Our Vision, </a:t>
            </a:r>
          </a:p>
          <a:p>
            <a:r>
              <a:rPr lang="en-US" sz="5400" dirty="0" smtClean="0">
                <a:solidFill>
                  <a:srgbClr val="0070C0"/>
                </a:solidFill>
                <a:latin typeface="Century Gothic" pitchFamily="34" charset="0"/>
              </a:rPr>
              <a:t>Mission, Values, &amp; Goals</a:t>
            </a:r>
          </a:p>
          <a:p>
            <a:pPr algn="ctr"/>
            <a:endParaRPr lang="en-US" sz="3600" dirty="0" smtClean="0">
              <a:latin typeface="Century Gothic" pitchFamily="34" charset="0"/>
            </a:endParaRPr>
          </a:p>
          <a:p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An Overview of the 2012-2013 </a:t>
            </a:r>
          </a:p>
          <a:p>
            <a:r>
              <a:rPr lang="en-US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Comprehensive Strategic Review Plan</a:t>
            </a:r>
            <a:endParaRPr lang="en-US" i="1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  <a:p>
            <a:pPr algn="ctr"/>
            <a:endParaRPr lang="en-US" sz="3600" dirty="0" smtClean="0">
              <a:latin typeface="Century Gothic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3434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400800" y="43434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5943600" y="41910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Internal_Print_With_Background_Full_Col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3352800"/>
            <a:ext cx="1676400" cy="926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0668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0668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9144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0"/>
            <a:ext cx="563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When?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381000" y="1219200"/>
          <a:ext cx="86106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228600" y="1270000"/>
          <a:ext cx="8763000" cy="558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1117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117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965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563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Three Phases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" y="1"/>
            <a:ext cx="9192448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6200" y="71735"/>
            <a:ext cx="434340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latin typeface="Century Gothic" pitchFamily="34" charset="0"/>
              </a:rPr>
              <a:t>Reaching our stakeholders</a:t>
            </a:r>
            <a:endParaRPr lang="en-US" sz="24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2192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2192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10668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Raise Awareness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609600" y="1600200"/>
          <a:ext cx="81534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2192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2192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10668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Information Gathering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533400" y="1524000"/>
          <a:ext cx="8305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2192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2192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10668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76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Synthesis &amp; Reporting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228600" y="1524000"/>
          <a:ext cx="8686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9050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9050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17526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304800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For More Information or to Review the Current Strategic Plan</a:t>
            </a:r>
            <a:endParaRPr lang="en-US" sz="4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2743200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entury Gothic" pitchFamily="34" charset="0"/>
                <a:hlinkClick r:id="rId2"/>
              </a:rPr>
              <a:t>http://www.k12albemarle.org/strategicplanning</a:t>
            </a:r>
            <a:r>
              <a:rPr lang="en-US" sz="2800" dirty="0" smtClean="0">
                <a:latin typeface="Century Gothic" pitchFamily="34" charset="0"/>
              </a:rPr>
              <a:t> </a:t>
            </a:r>
            <a:endParaRPr lang="en-US" sz="2800" dirty="0">
              <a:latin typeface="Century Gothic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57600"/>
            <a:ext cx="3048000" cy="2286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43400" y="3810000"/>
            <a:ext cx="3429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Melissa Anderson presenting with Louise Wyatt at the Virginia SPQA Forum for Excellence on Tuesday, September 11, 2012.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17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117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965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563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What?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752600"/>
            <a:ext cx="3390633" cy="474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495800" y="1828800"/>
            <a:ext cx="3886200" cy="452431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3600" dirty="0" smtClean="0">
              <a:latin typeface="Century Gothic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0070C0"/>
                </a:solidFill>
                <a:latin typeface="Century Gothic" pitchFamily="34" charset="0"/>
              </a:rPr>
              <a:t>Comprehensive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</a:t>
            </a:r>
            <a:r>
              <a:rPr lang="en-US" sz="3600" b="1" dirty="0" smtClean="0">
                <a:solidFill>
                  <a:srgbClr val="0070C0"/>
                </a:solidFill>
                <a:latin typeface="Century Gothic" pitchFamily="34" charset="0"/>
              </a:rPr>
              <a:t>Review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</a:t>
            </a:r>
          </a:p>
          <a:p>
            <a:pPr algn="ctr"/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of our Vision, Mission, Values, and Goals</a:t>
            </a:r>
          </a:p>
          <a:p>
            <a:pPr algn="ctr"/>
            <a:endParaRPr lang="en-US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  <a:p>
            <a:pPr algn="ctr"/>
            <a:endParaRPr lang="en-US" sz="3600" dirty="0" smtClean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17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117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965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Key Elements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304800" y="1473200"/>
          <a:ext cx="8534400" cy="500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17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117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965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839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Why does this matter?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1447800"/>
            <a:ext cx="4724400" cy="5078313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Century Gothic" pitchFamily="34" charset="0"/>
              </a:rPr>
              <a:t>FOCUS:  The Strategic Plan guides our work and key decision-making including the </a:t>
            </a:r>
            <a:r>
              <a:rPr lang="en-US" sz="3600" b="1" dirty="0" smtClean="0">
                <a:solidFill>
                  <a:schemeClr val="bg1"/>
                </a:solidFill>
                <a:latin typeface="Century Gothic" pitchFamily="34" charset="0"/>
              </a:rPr>
              <a:t>budget process</a:t>
            </a:r>
            <a:r>
              <a:rPr lang="en-US" sz="3600" dirty="0" smtClean="0">
                <a:solidFill>
                  <a:schemeClr val="bg1"/>
                </a:solidFill>
                <a:latin typeface="Century Gothic" pitchFamily="34" charset="0"/>
              </a:rPr>
              <a:t> and </a:t>
            </a:r>
            <a:r>
              <a:rPr lang="en-US" sz="3600" b="1" dirty="0" smtClean="0">
                <a:solidFill>
                  <a:schemeClr val="bg1"/>
                </a:solidFill>
                <a:latin typeface="Century Gothic" pitchFamily="34" charset="0"/>
              </a:rPr>
              <a:t>school improvement planning</a:t>
            </a:r>
            <a:endParaRPr lang="en-US" sz="2800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447800"/>
            <a:ext cx="2400540" cy="3066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4593" y="4232869"/>
            <a:ext cx="2883311" cy="2244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17600"/>
            <a:ext cx="5715000" cy="1778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77000" y="1117600"/>
            <a:ext cx="2667000" cy="1778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9906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563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Why Now?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152400" y="1600200"/>
          <a:ext cx="5562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 descr="futur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24600" y="2743200"/>
            <a:ext cx="2438400" cy="2438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17600"/>
            <a:ext cx="5867400" cy="1524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00800" y="1117600"/>
            <a:ext cx="2743200" cy="1524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965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563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How?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8" name="Picture 7" descr="ew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912663">
            <a:off x="5337967" y="2050879"/>
            <a:ext cx="1721224" cy="2514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2011_2012_Education_Cov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30073">
            <a:off x="6630249" y="3673125"/>
            <a:ext cx="1796143" cy="23050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" y="1524000"/>
            <a:ext cx="4572000" cy="4647426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Two Frameworks:</a:t>
            </a:r>
          </a:p>
          <a:p>
            <a:endParaRPr lang="en-US" sz="3200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bg1"/>
                </a:solidFill>
                <a:latin typeface="Century Gothic" pitchFamily="34" charset="0"/>
              </a:rPr>
              <a:t>Stakeholder-Driven Strategic Planning in Education (Ewy, 2009)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800" i="1" dirty="0" smtClean="0">
                <a:solidFill>
                  <a:schemeClr val="bg1"/>
                </a:solidFill>
                <a:latin typeface="Century Gothic" pitchFamily="34" charset="0"/>
              </a:rPr>
              <a:t>Baldrige Education Criteria for Performance Excellence</a:t>
            </a:r>
          </a:p>
          <a:p>
            <a:pPr marL="342900" indent="-342900"/>
            <a:endParaRPr lang="en-US" sz="2800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 rot="5400000">
            <a:off x="1905000" y="2057400"/>
            <a:ext cx="4343400" cy="2286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 rot="5400000">
            <a:off x="3200400" y="5867400"/>
            <a:ext cx="1752600" cy="2286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886200" y="44958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1524000"/>
            <a:ext cx="3581400" cy="5139869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Picture </a:t>
            </a:r>
            <a:r>
              <a:rPr lang="en-US" sz="4400" dirty="0" smtClean="0">
                <a:solidFill>
                  <a:schemeClr val="bg1"/>
                </a:solidFill>
                <a:latin typeface="Century Gothic" pitchFamily="34" charset="0"/>
              </a:rPr>
              <a:t>the</a:t>
            </a:r>
            <a:r>
              <a:rPr lang="en-US" sz="4400" b="1" dirty="0" smtClean="0">
                <a:solidFill>
                  <a:schemeClr val="bg1"/>
                </a:solidFill>
                <a:latin typeface="Century Gothic" pitchFamily="34" charset="0"/>
              </a:rPr>
              <a:t> IDEAL STATE 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Century Gothic" pitchFamily="34" charset="0"/>
              </a:rPr>
              <a:t>for our schools in the future.  If we achieved everything we hoped:  </a:t>
            </a:r>
            <a:endParaRPr lang="en-US" sz="2800" i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279737"/>
            <a:ext cx="3505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Envision</a:t>
            </a:r>
            <a:endParaRPr lang="en-US" sz="60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3" name="Diagram 12"/>
          <p:cNvGraphicFramePr/>
          <p:nvPr/>
        </p:nvGraphicFramePr>
        <p:xfrm>
          <a:off x="4419600" y="228600"/>
          <a:ext cx="4724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498600"/>
            <a:ext cx="5715000" cy="1778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77000" y="1498600"/>
            <a:ext cx="2667000" cy="1778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13716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83403"/>
            <a:ext cx="876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In our current plan…</a:t>
            </a:r>
            <a:endParaRPr lang="en-US" sz="66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152400" y="1371600"/>
          <a:ext cx="60198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11" descr="futur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400800" y="2743200"/>
            <a:ext cx="2362200" cy="2362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965200"/>
            <a:ext cx="5715000" cy="1778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477000" y="965200"/>
            <a:ext cx="2667000" cy="177800"/>
          </a:xfrm>
          <a:prstGeom prst="rect">
            <a:avLst/>
          </a:prstGeom>
          <a:solidFill>
            <a:srgbClr val="E10505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5943600" y="838200"/>
            <a:ext cx="381000" cy="381000"/>
          </a:xfrm>
          <a:prstGeom prst="ellipse">
            <a:avLst/>
          </a:prstGeom>
          <a:solidFill>
            <a:srgbClr val="00B05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52400" y="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Essential Questions</a:t>
            </a:r>
            <a:endParaRPr lang="en-US" sz="54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1" name="Diagram 10"/>
          <p:cNvGraphicFramePr/>
          <p:nvPr/>
        </p:nvGraphicFramePr>
        <p:xfrm>
          <a:off x="228600" y="1371600"/>
          <a:ext cx="8915400" cy="532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6400800" y="6477000"/>
            <a:ext cx="2590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latin typeface="Century Gothic" pitchFamily="34" charset="0"/>
              </a:rPr>
              <a:t>Source:  Adapted from Ewy</a:t>
            </a:r>
            <a:endParaRPr lang="en-US" sz="1100" dirty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2184</TotalTime>
  <Words>620</Words>
  <Application>Microsoft Office PowerPoint</Application>
  <PresentationFormat>On-screen Show (4:3)</PresentationFormat>
  <Paragraphs>113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Melissa Anderson</dc:creator>
  <cp:lastModifiedBy>acps</cp:lastModifiedBy>
  <cp:revision>86</cp:revision>
  <dcterms:created xsi:type="dcterms:W3CDTF">2012-08-15T16:01:48Z</dcterms:created>
  <dcterms:modified xsi:type="dcterms:W3CDTF">2012-09-13T21:31:11Z</dcterms:modified>
</cp:coreProperties>
</file>